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9" r:id="rId3"/>
    <p:sldId id="372" r:id="rId4"/>
    <p:sldId id="348" r:id="rId5"/>
    <p:sldId id="315" r:id="rId6"/>
    <p:sldId id="361" r:id="rId7"/>
    <p:sldId id="370" r:id="rId8"/>
    <p:sldId id="343" r:id="rId9"/>
    <p:sldId id="365" r:id="rId10"/>
    <p:sldId id="366" r:id="rId11"/>
    <p:sldId id="360" r:id="rId12"/>
    <p:sldId id="369" r:id="rId13"/>
    <p:sldId id="363" r:id="rId14"/>
    <p:sldId id="364" r:id="rId15"/>
    <p:sldId id="367" r:id="rId16"/>
    <p:sldId id="358" r:id="rId17"/>
    <p:sldId id="359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505"/>
    <a:srgbClr val="BD582C"/>
    <a:srgbClr val="E48312"/>
    <a:srgbClr val="008000"/>
    <a:srgbClr val="660066"/>
    <a:srgbClr val="800080"/>
    <a:srgbClr val="FF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434AC-C26E-41A4-92D0-3A31B886C70B}" v="1873" dt="2019-01-12T13:52:26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0AF434AC-C26E-41A4-92D0-3A31B886C70B}"/>
    <pc:docChg chg="undo custSel mod addSld delSld modSld sldOrd">
      <pc:chgData name="Eric Glover" userId="47c2a8b81aae47a8" providerId="LiveId" clId="{0AF434AC-C26E-41A4-92D0-3A31B886C70B}" dt="2019-01-12T13:52:28.673" v="4952" actId="2696"/>
      <pc:docMkLst>
        <pc:docMk/>
      </pc:docMkLst>
      <pc:sldChg chg="modSp modNotesTx">
        <pc:chgData name="Eric Glover" userId="47c2a8b81aae47a8" providerId="LiveId" clId="{0AF434AC-C26E-41A4-92D0-3A31B886C70B}" dt="2019-01-05T14:22:42.901" v="685" actId="57"/>
        <pc:sldMkLst>
          <pc:docMk/>
          <pc:sldMk cId="1385499056" sldId="315"/>
        </pc:sldMkLst>
        <pc:spChg chg="mod">
          <ac:chgData name="Eric Glover" userId="47c2a8b81aae47a8" providerId="LiveId" clId="{0AF434AC-C26E-41A4-92D0-3A31B886C70B}" dt="2019-01-05T14:22:42.901" v="685" actId="57"/>
          <ac:spMkLst>
            <pc:docMk/>
            <pc:sldMk cId="1385499056" sldId="315"/>
            <ac:spMk id="6" creationId="{97E96D61-313D-4EC2-BC8A-BA537F0718C3}"/>
          </ac:spMkLst>
        </pc:spChg>
        <pc:spChg chg="mod">
          <ac:chgData name="Eric Glover" userId="47c2a8b81aae47a8" providerId="LiveId" clId="{0AF434AC-C26E-41A4-92D0-3A31B886C70B}" dt="2019-01-01T20:05:01.415" v="76" actId="20577"/>
          <ac:spMkLst>
            <pc:docMk/>
            <pc:sldMk cId="1385499056" sldId="315"/>
            <ac:spMk id="18" creationId="{F3FAFB3F-48FF-4906-AD1B-CAEAAB7DF472}"/>
          </ac:spMkLst>
        </pc:spChg>
      </pc:sldChg>
      <pc:sldChg chg="addSp delSp modSp ord modAnim modNotesTx">
        <pc:chgData name="Eric Glover" userId="47c2a8b81aae47a8" providerId="LiveId" clId="{0AF434AC-C26E-41A4-92D0-3A31B886C70B}" dt="2019-01-05T20:08:50.341" v="4838" actId="207"/>
        <pc:sldMkLst>
          <pc:docMk/>
          <pc:sldMk cId="1036201856" sldId="343"/>
        </pc:sldMkLst>
        <pc:spChg chg="mod">
          <ac:chgData name="Eric Glover" userId="47c2a8b81aae47a8" providerId="LiveId" clId="{0AF434AC-C26E-41A4-92D0-3A31B886C70B}" dt="2019-01-05T20:08:50.341" v="4838" actId="207"/>
          <ac:spMkLst>
            <pc:docMk/>
            <pc:sldMk cId="1036201856" sldId="343"/>
            <ac:spMk id="6" creationId="{97E96D61-313D-4EC2-BC8A-BA537F0718C3}"/>
          </ac:spMkLst>
        </pc:spChg>
        <pc:spChg chg="add mod">
          <ac:chgData name="Eric Glover" userId="47c2a8b81aae47a8" providerId="LiveId" clId="{0AF434AC-C26E-41A4-92D0-3A31B886C70B}" dt="2019-01-05T16:56:00.479" v="3022" actId="20577"/>
          <ac:spMkLst>
            <pc:docMk/>
            <pc:sldMk cId="1036201856" sldId="343"/>
            <ac:spMk id="11" creationId="{00302F79-DBB0-4E6E-A118-C795E28D6A11}"/>
          </ac:spMkLst>
        </pc:spChg>
        <pc:spChg chg="add mod">
          <ac:chgData name="Eric Glover" userId="47c2a8b81aae47a8" providerId="LiveId" clId="{0AF434AC-C26E-41A4-92D0-3A31B886C70B}" dt="2019-01-05T16:59:35.910" v="3091" actId="1035"/>
          <ac:spMkLst>
            <pc:docMk/>
            <pc:sldMk cId="1036201856" sldId="343"/>
            <ac:spMk id="12" creationId="{C1FDB545-3835-4092-8DB5-7830D5395E31}"/>
          </ac:spMkLst>
        </pc:spChg>
        <pc:spChg chg="del mod">
          <ac:chgData name="Eric Glover" userId="47c2a8b81aae47a8" providerId="LiveId" clId="{0AF434AC-C26E-41A4-92D0-3A31B886C70B}" dt="2019-01-01T20:13:28.232" v="147" actId="478"/>
          <ac:spMkLst>
            <pc:docMk/>
            <pc:sldMk cId="1036201856" sldId="343"/>
            <ac:spMk id="18" creationId="{F3FAFB3F-48FF-4906-AD1B-CAEAAB7DF472}"/>
          </ac:spMkLst>
        </pc:spChg>
      </pc:sldChg>
      <pc:sldChg chg="addSp delSp modSp add ord">
        <pc:chgData name="Eric Glover" userId="47c2a8b81aae47a8" providerId="LiveId" clId="{0AF434AC-C26E-41A4-92D0-3A31B886C70B}" dt="2019-01-12T13:52:26.004" v="4951"/>
        <pc:sldMkLst>
          <pc:docMk/>
          <pc:sldMk cId="2592455888" sldId="348"/>
        </pc:sldMkLst>
        <pc:spChg chg="mod">
          <ac:chgData name="Eric Glover" userId="47c2a8b81aae47a8" providerId="LiveId" clId="{0AF434AC-C26E-41A4-92D0-3A31B886C70B}" dt="2019-01-05T19:43:33.043" v="4744" actId="20577"/>
          <ac:spMkLst>
            <pc:docMk/>
            <pc:sldMk cId="2592455888" sldId="348"/>
            <ac:spMk id="2" creationId="{C6423313-2435-4A9B-9771-EEC26F7687EB}"/>
          </ac:spMkLst>
        </pc:spChg>
        <pc:spChg chg="add del mod">
          <ac:chgData name="Eric Glover" userId="47c2a8b81aae47a8" providerId="LiveId" clId="{0AF434AC-C26E-41A4-92D0-3A31B886C70B}" dt="2019-01-05T19:43:51.844" v="4745" actId="478"/>
          <ac:spMkLst>
            <pc:docMk/>
            <pc:sldMk cId="2592455888" sldId="348"/>
            <ac:spMk id="3" creationId="{8519C4E2-E5D5-4DD6-9058-FBD2C7CCB812}"/>
          </ac:spMkLst>
        </pc:spChg>
      </pc:sldChg>
      <pc:sldChg chg="addSp delSp modSp add del mod setBg">
        <pc:chgData name="Eric Glover" userId="47c2a8b81aae47a8" providerId="LiveId" clId="{0AF434AC-C26E-41A4-92D0-3A31B886C70B}" dt="2019-01-12T13:52:28.673" v="4952" actId="2696"/>
        <pc:sldMkLst>
          <pc:docMk/>
          <pc:sldMk cId="4041532797" sldId="349"/>
        </pc:sldMkLst>
        <pc:spChg chg="del">
          <ac:chgData name="Eric Glover" userId="47c2a8b81aae47a8" providerId="LiveId" clId="{0AF434AC-C26E-41A4-92D0-3A31B886C70B}" dt="2019-01-05T14:50:26.903" v="815"/>
          <ac:spMkLst>
            <pc:docMk/>
            <pc:sldMk cId="4041532797" sldId="349"/>
            <ac:spMk id="2" creationId="{8D6E490C-A187-402B-9838-16D0B29BE43E}"/>
          </ac:spMkLst>
        </pc:spChg>
        <pc:spChg chg="del">
          <ac:chgData name="Eric Glover" userId="47c2a8b81aae47a8" providerId="LiveId" clId="{0AF434AC-C26E-41A4-92D0-3A31B886C70B}" dt="2019-01-05T14:50:26.903" v="815"/>
          <ac:spMkLst>
            <pc:docMk/>
            <pc:sldMk cId="4041532797" sldId="349"/>
            <ac:spMk id="3" creationId="{844CC876-EDC3-46B2-A543-145FAE71894E}"/>
          </ac:spMkLst>
        </pc:spChg>
        <pc:spChg chg="mod ord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4" creationId="{923E96F0-9B6B-424B-857A-DB7E86727217}"/>
          </ac:spMkLst>
        </pc:spChg>
        <pc:spChg chg="add mod ord">
          <ac:chgData name="Eric Glover" userId="47c2a8b81aae47a8" providerId="LiveId" clId="{0AF434AC-C26E-41A4-92D0-3A31B886C70B}" dt="2019-01-05T19:34:52.890" v="4707"/>
          <ac:spMkLst>
            <pc:docMk/>
            <pc:sldMk cId="4041532797" sldId="349"/>
            <ac:spMk id="8" creationId="{53C03A51-0B9D-4BE4-BA60-DD7305BFB248}"/>
          </ac:spMkLst>
        </pc:spChg>
        <pc:spChg chg="add del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13" creationId="{3F87243A-F810-42AD-AA74-3FA38B1D8A8F}"/>
          </ac:spMkLst>
        </pc:spChg>
        <pc:spChg chg="add del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15" creationId="{E4710C0A-057C-4274-BA2D-001F1025E83E}"/>
          </ac:spMkLst>
        </pc:spChg>
        <pc:spChg chg="add del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19" creationId="{007F2154-2EB1-4EC1-ADE3-769B8800AAC7}"/>
          </ac:spMkLst>
        </pc:spChg>
        <pc:spChg chg="add del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21" creationId="{4B6B0A68-E131-45B8-B380-7004F68725C3}"/>
          </ac:spMkLst>
        </pc:spChg>
        <pc:spChg chg="add del mod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23" creationId="{AB6EF186-B24E-406C-A55D-71710BCAC169}"/>
          </ac:spMkLst>
        </pc:spChg>
        <pc:spChg chg="add del mod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25" creationId="{82DBA10D-950B-47C3-A1A9-82B8A436CA8B}"/>
          </ac:spMkLst>
        </pc:spChg>
        <pc:spChg chg="add del mod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27" creationId="{CF749521-D346-45DF-82C9-CC8178058F79}"/>
          </ac:spMkLst>
        </pc:spChg>
        <pc:spChg chg="add del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31" creationId="{F9F7E734-0734-4CD3-9854-9D73E42436BA}"/>
          </ac:spMkLst>
        </pc:spChg>
        <pc:spChg chg="add del">
          <ac:chgData name="Eric Glover" userId="47c2a8b81aae47a8" providerId="LiveId" clId="{0AF434AC-C26E-41A4-92D0-3A31B886C70B}" dt="2019-01-05T19:31:37.599" v="4660" actId="26606"/>
          <ac:spMkLst>
            <pc:docMk/>
            <pc:sldMk cId="4041532797" sldId="349"/>
            <ac:spMk id="33" creationId="{F0D4B88F-9ED4-46A8-8F5D-FD5E48A64AA1}"/>
          </ac:spMkLst>
        </pc:spChg>
        <pc:spChg chg="add del">
          <ac:chgData name="Eric Glover" userId="47c2a8b81aae47a8" providerId="LiveId" clId="{0AF434AC-C26E-41A4-92D0-3A31B886C70B}" dt="2019-01-05T19:31:33.954" v="4657" actId="26606"/>
          <ac:spMkLst>
            <pc:docMk/>
            <pc:sldMk cId="4041532797" sldId="349"/>
            <ac:spMk id="38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1:33.954" v="4657" actId="26606"/>
          <ac:spMkLst>
            <pc:docMk/>
            <pc:sldMk cId="4041532797" sldId="349"/>
            <ac:spMk id="40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1:33.954" v="4657" actId="26606"/>
          <ac:spMkLst>
            <pc:docMk/>
            <pc:sldMk cId="4041532797" sldId="349"/>
            <ac:spMk id="44" creationId="{F98A3B8C-AC24-4BB1-B607-88710B8D1AB5}"/>
          </ac:spMkLst>
        </pc:spChg>
        <pc:spChg chg="add del">
          <ac:chgData name="Eric Glover" userId="47c2a8b81aae47a8" providerId="LiveId" clId="{0AF434AC-C26E-41A4-92D0-3A31B886C70B}" dt="2019-01-05T19:31:33.954" v="4657" actId="26606"/>
          <ac:spMkLst>
            <pc:docMk/>
            <pc:sldMk cId="4041532797" sldId="349"/>
            <ac:spMk id="48" creationId="{E5286F1A-1D8A-461D-97B6-FA41E5978FFF}"/>
          </ac:spMkLst>
        </pc:spChg>
        <pc:spChg chg="add del">
          <ac:chgData name="Eric Glover" userId="47c2a8b81aae47a8" providerId="LiveId" clId="{0AF434AC-C26E-41A4-92D0-3A31B886C70B}" dt="2019-01-05T19:31:33.954" v="4657" actId="26606"/>
          <ac:spMkLst>
            <pc:docMk/>
            <pc:sldMk cId="4041532797" sldId="349"/>
            <ac:spMk id="50" creationId="{34AC6BCA-32BA-4FCF-9F87-4D8228AB2A89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53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54" creationId="{A08B6943-0110-4993-B7F6-7A6A1EC667AE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55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56" creationId="{011BBFEE-907A-4DF1-9F7B-C5211B637BE9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58" creationId="{36D50BAE-2B1C-44EA-98D3-FF227A6942F3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59" creationId="{A0354A3E-8646-42D8-BBA1-296667346E2E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60" creationId="{8D8F64D4-85B6-4B50-8267-A34225759265}"/>
          </ac:spMkLst>
        </pc:spChg>
        <pc:spChg chg="add del">
          <ac:chgData name="Eric Glover" userId="47c2a8b81aae47a8" providerId="LiveId" clId="{0AF434AC-C26E-41A4-92D0-3A31B886C70B}" dt="2019-01-05T19:31:37.468" v="4659" actId="26606"/>
          <ac:spMkLst>
            <pc:docMk/>
            <pc:sldMk cId="4041532797" sldId="349"/>
            <ac:spMk id="61" creationId="{982E57E1-FBFC-4937-B6B9-C381D1C95225}"/>
          </ac:spMkLst>
        </pc:spChg>
        <pc:spChg chg="add del">
          <ac:chgData name="Eric Glover" userId="47c2a8b81aae47a8" providerId="LiveId" clId="{0AF434AC-C26E-41A4-92D0-3A31B886C70B}" dt="2019-01-05T19:32:46.246" v="4679" actId="26606"/>
          <ac:spMkLst>
            <pc:docMk/>
            <pc:sldMk cId="4041532797" sldId="349"/>
            <ac:spMk id="63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2:46.246" v="4679" actId="26606"/>
          <ac:spMkLst>
            <pc:docMk/>
            <pc:sldMk cId="4041532797" sldId="349"/>
            <ac:spMk id="64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2:46.246" v="4679" actId="26606"/>
          <ac:spMkLst>
            <pc:docMk/>
            <pc:sldMk cId="4041532797" sldId="349"/>
            <ac:spMk id="66" creationId="{DF1705A9-C729-4BAE-A0A9-BAC44BE19D4A}"/>
          </ac:spMkLst>
        </pc:spChg>
        <pc:spChg chg="add del">
          <ac:chgData name="Eric Glover" userId="47c2a8b81aae47a8" providerId="LiveId" clId="{0AF434AC-C26E-41A4-92D0-3A31B886C70B}" dt="2019-01-05T19:32:46.246" v="4679" actId="26606"/>
          <ac:spMkLst>
            <pc:docMk/>
            <pc:sldMk cId="4041532797" sldId="349"/>
            <ac:spMk id="67" creationId="{C580EDAA-6647-44DA-903E-7089932FBA53}"/>
          </ac:spMkLst>
        </pc:spChg>
        <pc:spChg chg="add del">
          <ac:chgData name="Eric Glover" userId="47c2a8b81aae47a8" providerId="LiveId" clId="{0AF434AC-C26E-41A4-92D0-3A31B886C70B}" dt="2019-01-05T19:32:46.246" v="4679" actId="26606"/>
          <ac:spMkLst>
            <pc:docMk/>
            <pc:sldMk cId="4041532797" sldId="349"/>
            <ac:spMk id="68" creationId="{98028315-3FF8-4D34-8D01-73B0A46161D0}"/>
          </ac:spMkLst>
        </pc:spChg>
        <pc:spChg chg="add del">
          <ac:chgData name="Eric Glover" userId="47c2a8b81aae47a8" providerId="LiveId" clId="{0AF434AC-C26E-41A4-92D0-3A31B886C70B}" dt="2019-01-05T19:32:16.264" v="4664" actId="26606"/>
          <ac:spMkLst>
            <pc:docMk/>
            <pc:sldMk cId="4041532797" sldId="349"/>
            <ac:spMk id="73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2:16.264" v="4664" actId="26606"/>
          <ac:spMkLst>
            <pc:docMk/>
            <pc:sldMk cId="4041532797" sldId="349"/>
            <ac:spMk id="75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2:16.264" v="4664" actId="26606"/>
          <ac:spMkLst>
            <pc:docMk/>
            <pc:sldMk cId="4041532797" sldId="349"/>
            <ac:spMk id="79" creationId="{DF1705A9-C729-4BAE-A0A9-BAC44BE19D4A}"/>
          </ac:spMkLst>
        </pc:spChg>
        <pc:spChg chg="add del">
          <ac:chgData name="Eric Glover" userId="47c2a8b81aae47a8" providerId="LiveId" clId="{0AF434AC-C26E-41A4-92D0-3A31B886C70B}" dt="2019-01-05T19:32:16.264" v="4664" actId="26606"/>
          <ac:spMkLst>
            <pc:docMk/>
            <pc:sldMk cId="4041532797" sldId="349"/>
            <ac:spMk id="81" creationId="{C580EDAA-6647-44DA-903E-7089932FBA53}"/>
          </ac:spMkLst>
        </pc:spChg>
        <pc:spChg chg="add del">
          <ac:chgData name="Eric Glover" userId="47c2a8b81aae47a8" providerId="LiveId" clId="{0AF434AC-C26E-41A4-92D0-3A31B886C70B}" dt="2019-01-05T19:32:16.264" v="4664" actId="26606"/>
          <ac:spMkLst>
            <pc:docMk/>
            <pc:sldMk cId="4041532797" sldId="349"/>
            <ac:spMk id="83" creationId="{98028315-3FF8-4D34-8D01-73B0A46161D0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85" creationId="{062DB908-A871-49E3-A635-30ADFEBCFE6B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86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87" creationId="{8B2C4FD5-C5A9-45B4-83C5-3310D4EDEB4F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88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89" creationId="{3E5F8535-F3B4-43C3-8595-D163FAA6BB2D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91" creationId="{4F3F6827-0043-4CFE-98A8-95CE1B69B005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92" creationId="{2B399A60-3405-4647-A976-4CBC707A9B36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93" creationId="{FE8FF351-900B-4AA7-B3CB-AA23F3577ED6}"/>
          </ac:spMkLst>
        </pc:spChg>
        <pc:spChg chg="add del">
          <ac:chgData name="Eric Glover" userId="47c2a8b81aae47a8" providerId="LiveId" clId="{0AF434AC-C26E-41A4-92D0-3A31B886C70B}" dt="2019-01-05T19:32:17.989" v="4666" actId="26606"/>
          <ac:spMkLst>
            <pc:docMk/>
            <pc:sldMk cId="4041532797" sldId="349"/>
            <ac:spMk id="94" creationId="{E0D90A09-10D4-4340-AC70-0AFDB3810B61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95" creationId="{7FCD21E4-DDAD-4527-8F56-408EADC8743A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96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97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99" creationId="{36D50BAE-2B1C-44EA-98D3-FF227A6942F3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100" creationId="{A0354A3E-8646-42D8-BBA1-296667346E2E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101" creationId="{8D8F64D4-85B6-4B50-8267-A34225759265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102" creationId="{982E57E1-FBFC-4937-B6B9-C381D1C95225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104" creationId="{A08B6943-0110-4993-B7F6-7A6A1EC667AE}"/>
          </ac:spMkLst>
        </pc:spChg>
        <pc:spChg chg="add del">
          <ac:chgData name="Eric Glover" userId="47c2a8b81aae47a8" providerId="LiveId" clId="{0AF434AC-C26E-41A4-92D0-3A31B886C70B}" dt="2019-01-05T19:32:21.078" v="4668" actId="26606"/>
          <ac:spMkLst>
            <pc:docMk/>
            <pc:sldMk cId="4041532797" sldId="349"/>
            <ac:spMk id="105" creationId="{011BBFEE-907A-4DF1-9F7B-C5211B637BE9}"/>
          </ac:spMkLst>
        </pc:spChg>
        <pc:spChg chg="add del">
          <ac:chgData name="Eric Glover" userId="47c2a8b81aae47a8" providerId="LiveId" clId="{0AF434AC-C26E-41A4-92D0-3A31B886C70B}" dt="2019-01-05T19:32:28.713" v="4670" actId="26606"/>
          <ac:spMkLst>
            <pc:docMk/>
            <pc:sldMk cId="4041532797" sldId="349"/>
            <ac:spMk id="107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2:28.713" v="4670" actId="26606"/>
          <ac:spMkLst>
            <pc:docMk/>
            <pc:sldMk cId="4041532797" sldId="349"/>
            <ac:spMk id="108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2:28.713" v="4670" actId="26606"/>
          <ac:spMkLst>
            <pc:docMk/>
            <pc:sldMk cId="4041532797" sldId="349"/>
            <ac:spMk id="110" creationId="{0B071F4D-76BA-41B7-AF5E-21D1B78A872A}"/>
          </ac:spMkLst>
        </pc:spChg>
        <pc:spChg chg="add del">
          <ac:chgData name="Eric Glover" userId="47c2a8b81aae47a8" providerId="LiveId" clId="{0AF434AC-C26E-41A4-92D0-3A31B886C70B}" dt="2019-01-05T19:32:28.713" v="4670" actId="26606"/>
          <ac:spMkLst>
            <pc:docMk/>
            <pc:sldMk cId="4041532797" sldId="349"/>
            <ac:spMk id="111" creationId="{E59042FD-2D65-4239-8BD0-71C98C0E1D75}"/>
          </ac:spMkLst>
        </pc:spChg>
        <pc:spChg chg="add del">
          <ac:chgData name="Eric Glover" userId="47c2a8b81aae47a8" providerId="LiveId" clId="{0AF434AC-C26E-41A4-92D0-3A31B886C70B}" dt="2019-01-05T19:32:28.713" v="4670" actId="26606"/>
          <ac:spMkLst>
            <pc:docMk/>
            <pc:sldMk cId="4041532797" sldId="349"/>
            <ac:spMk id="112" creationId="{4B68B810-3FFA-4D90-9F1C-938BE544B3F1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14" creationId="{062DB908-A871-49E3-A635-30ADFEBCFE6B}"/>
          </ac:spMkLst>
        </pc:spChg>
        <pc:spChg chg="add del">
          <ac:chgData name="Eric Glover" userId="47c2a8b81aae47a8" providerId="LiveId" clId="{0AF434AC-C26E-41A4-92D0-3A31B886C70B}" dt="2019-01-05T19:32:31.426" v="4672" actId="26606"/>
          <ac:spMkLst>
            <pc:docMk/>
            <pc:sldMk cId="4041532797" sldId="349"/>
            <ac:spMk id="115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2:31.426" v="4672" actId="26606"/>
          <ac:spMkLst>
            <pc:docMk/>
            <pc:sldMk cId="4041532797" sldId="349"/>
            <ac:spMk id="116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2:31.426" v="4672" actId="26606"/>
          <ac:spMkLst>
            <pc:docMk/>
            <pc:sldMk cId="4041532797" sldId="349"/>
            <ac:spMk id="118" creationId="{1F01E79E-9DCC-478D-A614-8B0BC071DBC0}"/>
          </ac:spMkLst>
        </pc:spChg>
        <pc:spChg chg="add del">
          <ac:chgData name="Eric Glover" userId="47c2a8b81aae47a8" providerId="LiveId" clId="{0AF434AC-C26E-41A4-92D0-3A31B886C70B}" dt="2019-01-05T19:32:31.426" v="4672" actId="26606"/>
          <ac:spMkLst>
            <pc:docMk/>
            <pc:sldMk cId="4041532797" sldId="349"/>
            <ac:spMk id="119" creationId="{CCFD3915-098D-4E5B-9C68-03BD1C685471}"/>
          </ac:spMkLst>
        </pc:spChg>
        <pc:spChg chg="add del">
          <ac:chgData name="Eric Glover" userId="47c2a8b81aae47a8" providerId="LiveId" clId="{0AF434AC-C26E-41A4-92D0-3A31B886C70B}" dt="2019-01-05T19:32:31.426" v="4672" actId="26606"/>
          <ac:spMkLst>
            <pc:docMk/>
            <pc:sldMk cId="4041532797" sldId="349"/>
            <ac:spMk id="121" creationId="{D27E0A0A-B30D-4026-940F-76414F71DD3C}"/>
          </ac:spMkLst>
        </pc:spChg>
        <pc:spChg chg="add del">
          <ac:chgData name="Eric Glover" userId="47c2a8b81aae47a8" providerId="LiveId" clId="{0AF434AC-C26E-41A4-92D0-3A31B886C70B}" dt="2019-01-05T19:32:31.426" v="4672" actId="26606"/>
          <ac:spMkLst>
            <pc:docMk/>
            <pc:sldMk cId="4041532797" sldId="349"/>
            <ac:spMk id="122" creationId="{C41FF7B8-76FC-4402-B2C0-8EC7C7B7981C}"/>
          </ac:spMkLst>
        </pc:spChg>
        <pc:spChg chg="add del">
          <ac:chgData name="Eric Glover" userId="47c2a8b81aae47a8" providerId="LiveId" clId="{0AF434AC-C26E-41A4-92D0-3A31B886C70B}" dt="2019-01-05T19:32:38.666" v="4674" actId="26606"/>
          <ac:spMkLst>
            <pc:docMk/>
            <pc:sldMk cId="4041532797" sldId="349"/>
            <ac:spMk id="124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2:38.666" v="4674" actId="26606"/>
          <ac:spMkLst>
            <pc:docMk/>
            <pc:sldMk cId="4041532797" sldId="349"/>
            <ac:spMk id="125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2:38.666" v="4674" actId="26606"/>
          <ac:spMkLst>
            <pc:docMk/>
            <pc:sldMk cId="4041532797" sldId="349"/>
            <ac:spMk id="127" creationId="{59694012-8901-4ED5-BBC4-000BFE4ECA90}"/>
          </ac:spMkLst>
        </pc:spChg>
        <pc:spChg chg="add del">
          <ac:chgData name="Eric Glover" userId="47c2a8b81aae47a8" providerId="LiveId" clId="{0AF434AC-C26E-41A4-92D0-3A31B886C70B}" dt="2019-01-05T19:32:38.666" v="4674" actId="26606"/>
          <ac:spMkLst>
            <pc:docMk/>
            <pc:sldMk cId="4041532797" sldId="349"/>
            <ac:spMk id="129" creationId="{FFEAD43E-1468-4C12-BE18-60724F906CD7}"/>
          </ac:spMkLst>
        </pc:spChg>
        <pc:spChg chg="add del">
          <ac:chgData name="Eric Glover" userId="47c2a8b81aae47a8" providerId="LiveId" clId="{0AF434AC-C26E-41A4-92D0-3A31B886C70B}" dt="2019-01-05T19:32:38.666" v="4674" actId="26606"/>
          <ac:spMkLst>
            <pc:docMk/>
            <pc:sldMk cId="4041532797" sldId="349"/>
            <ac:spMk id="130" creationId="{D278D929-FAAB-492D-A6E6-443A0CEEDCE8}"/>
          </ac:spMkLst>
        </pc:spChg>
        <pc:spChg chg="add del">
          <ac:chgData name="Eric Glover" userId="47c2a8b81aae47a8" providerId="LiveId" clId="{0AF434AC-C26E-41A4-92D0-3A31B886C70B}" dt="2019-01-05T19:32:38.666" v="4674" actId="26606"/>
          <ac:spMkLst>
            <pc:docMk/>
            <pc:sldMk cId="4041532797" sldId="349"/>
            <ac:spMk id="131" creationId="{F8298DBD-CDB0-47FD-A547-09FAE4215221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33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34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36" creationId="{6AA6B6CC-5FF5-4BA6-93C9-5868AEB1DAE5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37" creationId="{8B032208-1275-4D4B-AA87-363FEB542B47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38" creationId="{AA65A9A2-8129-4D9C-9FC7-D5C3145664A6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39" creationId="{AB5BD22B-4352-4E92-A427-42C33BCE0DE4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40" creationId="{C9B7CEB5-FD0D-4B91-9AC3-03CDAD5DAA8A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41" creationId="{111ED41C-5BE5-4283-98EC-0541EAED85EB}"/>
          </ac:spMkLst>
        </pc:spChg>
        <pc:spChg chg="add del">
          <ac:chgData name="Eric Glover" userId="47c2a8b81aae47a8" providerId="LiveId" clId="{0AF434AC-C26E-41A4-92D0-3A31B886C70B}" dt="2019-01-05T19:32:43.480" v="4676" actId="26606"/>
          <ac:spMkLst>
            <pc:docMk/>
            <pc:sldMk cId="4041532797" sldId="349"/>
            <ac:spMk id="143" creationId="{5B007485-425F-423A-9E4C-B90852F9C7D3}"/>
          </ac:spMkLst>
        </pc:spChg>
        <pc:spChg chg="add del">
          <ac:chgData name="Eric Glover" userId="47c2a8b81aae47a8" providerId="LiveId" clId="{0AF434AC-C26E-41A4-92D0-3A31B886C70B}" dt="2019-01-05T19:32:46.227" v="4678" actId="26606"/>
          <ac:spMkLst>
            <pc:docMk/>
            <pc:sldMk cId="4041532797" sldId="349"/>
            <ac:spMk id="145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2:46.227" v="4678" actId="26606"/>
          <ac:spMkLst>
            <pc:docMk/>
            <pc:sldMk cId="4041532797" sldId="349"/>
            <ac:spMk id="146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2:46.227" v="4678" actId="26606"/>
          <ac:spMkLst>
            <pc:docMk/>
            <pc:sldMk cId="4041532797" sldId="349"/>
            <ac:spMk id="148" creationId="{DF1705A9-C729-4BAE-A0A9-BAC44BE19D4A}"/>
          </ac:spMkLst>
        </pc:spChg>
        <pc:spChg chg="add del">
          <ac:chgData name="Eric Glover" userId="47c2a8b81aae47a8" providerId="LiveId" clId="{0AF434AC-C26E-41A4-92D0-3A31B886C70B}" dt="2019-01-05T19:32:46.227" v="4678" actId="26606"/>
          <ac:spMkLst>
            <pc:docMk/>
            <pc:sldMk cId="4041532797" sldId="349"/>
            <ac:spMk id="149" creationId="{C580EDAA-6647-44DA-903E-7089932FBA53}"/>
          </ac:spMkLst>
        </pc:spChg>
        <pc:spChg chg="add del">
          <ac:chgData name="Eric Glover" userId="47c2a8b81aae47a8" providerId="LiveId" clId="{0AF434AC-C26E-41A4-92D0-3A31B886C70B}" dt="2019-01-05T19:32:46.227" v="4678" actId="26606"/>
          <ac:spMkLst>
            <pc:docMk/>
            <pc:sldMk cId="4041532797" sldId="349"/>
            <ac:spMk id="150" creationId="{98028315-3FF8-4D34-8D01-73B0A46161D0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2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3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5" creationId="{2B399A60-3405-4647-A976-4CBC707A9B36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6" creationId="{FE8FF351-900B-4AA7-B3CB-AA23F3577ED6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7" creationId="{E0D90A09-10D4-4340-AC70-0AFDB3810B61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8" creationId="{062DB908-A871-49E3-A635-30ADFEBCFE6B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59" creationId="{8B2C4FD5-C5A9-45B4-83C5-3310D4EDEB4F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60" creationId="{3E5F8535-F3B4-43C3-8595-D163FAA6BB2D}"/>
          </ac:spMkLst>
        </pc:spChg>
        <pc:spChg chg="add del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161" creationId="{4F3F6827-0043-4CFE-98A8-95CE1B69B005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3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4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5" creationId="{2B399A60-3405-4647-A976-4CBC707A9B36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6" creationId="{FE8FF351-900B-4AA7-B3CB-AA23F3577ED6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7" creationId="{E0D90A09-10D4-4340-AC70-0AFDB3810B61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8" creationId="{8B2C4FD5-C5A9-45B4-83C5-3310D4EDEB4F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69" creationId="{3E5F8535-F3B4-43C3-8595-D163FAA6BB2D}"/>
          </ac:spMkLst>
        </pc:spChg>
        <pc:spChg chg="add del">
          <ac:chgData name="Eric Glover" userId="47c2a8b81aae47a8" providerId="LiveId" clId="{0AF434AC-C26E-41A4-92D0-3A31B886C70B}" dt="2019-01-05T19:33:04.724" v="4682" actId="26606"/>
          <ac:spMkLst>
            <pc:docMk/>
            <pc:sldMk cId="4041532797" sldId="349"/>
            <ac:spMk id="170" creationId="{4F3F6827-0043-4CFE-98A8-95CE1B69B005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72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73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75" creationId="{36D50BAE-2B1C-44EA-98D3-FF227A6942F3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76" creationId="{A0354A3E-8646-42D8-BBA1-296667346E2E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77" creationId="{8D8F64D4-85B6-4B50-8267-A34225759265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78" creationId="{982E57E1-FBFC-4937-B6B9-C381D1C95225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80" creationId="{A08B6943-0110-4993-B7F6-7A6A1EC667AE}"/>
          </ac:spMkLst>
        </pc:spChg>
        <pc:spChg chg="add del">
          <ac:chgData name="Eric Glover" userId="47c2a8b81aae47a8" providerId="LiveId" clId="{0AF434AC-C26E-41A4-92D0-3A31B886C70B}" dt="2019-01-05T19:33:06.402" v="4684" actId="26606"/>
          <ac:spMkLst>
            <pc:docMk/>
            <pc:sldMk cId="4041532797" sldId="349"/>
            <ac:spMk id="181" creationId="{011BBFEE-907A-4DF1-9F7B-C5211B637BE9}"/>
          </ac:spMkLst>
        </pc:spChg>
        <pc:spChg chg="add del">
          <ac:chgData name="Eric Glover" userId="47c2a8b81aae47a8" providerId="LiveId" clId="{0AF434AC-C26E-41A4-92D0-3A31B886C70B}" dt="2019-01-05T19:33:09.632" v="4686" actId="26606"/>
          <ac:spMkLst>
            <pc:docMk/>
            <pc:sldMk cId="4041532797" sldId="349"/>
            <ac:spMk id="183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3:09.632" v="4686" actId="26606"/>
          <ac:spMkLst>
            <pc:docMk/>
            <pc:sldMk cId="4041532797" sldId="349"/>
            <ac:spMk id="184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3:09.632" v="4686" actId="26606"/>
          <ac:spMkLst>
            <pc:docMk/>
            <pc:sldMk cId="4041532797" sldId="349"/>
            <ac:spMk id="186" creationId="{0B071F4D-76BA-41B7-AF5E-21D1B78A872A}"/>
          </ac:spMkLst>
        </pc:spChg>
        <pc:spChg chg="add del">
          <ac:chgData name="Eric Glover" userId="47c2a8b81aae47a8" providerId="LiveId" clId="{0AF434AC-C26E-41A4-92D0-3A31B886C70B}" dt="2019-01-05T19:33:09.632" v="4686" actId="26606"/>
          <ac:spMkLst>
            <pc:docMk/>
            <pc:sldMk cId="4041532797" sldId="349"/>
            <ac:spMk id="187" creationId="{E59042FD-2D65-4239-8BD0-71C98C0E1D75}"/>
          </ac:spMkLst>
        </pc:spChg>
        <pc:spChg chg="add del">
          <ac:chgData name="Eric Glover" userId="47c2a8b81aae47a8" providerId="LiveId" clId="{0AF434AC-C26E-41A4-92D0-3A31B886C70B}" dt="2019-01-05T19:33:09.632" v="4686" actId="26606"/>
          <ac:spMkLst>
            <pc:docMk/>
            <pc:sldMk cId="4041532797" sldId="349"/>
            <ac:spMk id="188" creationId="{4B68B810-3FFA-4D90-9F1C-938BE544B3F1}"/>
          </ac:spMkLst>
        </pc:spChg>
        <pc:spChg chg="add del">
          <ac:chgData name="Eric Glover" userId="47c2a8b81aae47a8" providerId="LiveId" clId="{0AF434AC-C26E-41A4-92D0-3A31B886C70B}" dt="2019-01-05T19:33:13.140" v="4688" actId="26606"/>
          <ac:spMkLst>
            <pc:docMk/>
            <pc:sldMk cId="4041532797" sldId="349"/>
            <ac:spMk id="191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3:13.140" v="4688" actId="26606"/>
          <ac:spMkLst>
            <pc:docMk/>
            <pc:sldMk cId="4041532797" sldId="349"/>
            <ac:spMk id="192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3:13.140" v="4688" actId="26606"/>
          <ac:spMkLst>
            <pc:docMk/>
            <pc:sldMk cId="4041532797" sldId="349"/>
            <ac:spMk id="194" creationId="{1F01E79E-9DCC-478D-A614-8B0BC071DBC0}"/>
          </ac:spMkLst>
        </pc:spChg>
        <pc:spChg chg="add del">
          <ac:chgData name="Eric Glover" userId="47c2a8b81aae47a8" providerId="LiveId" clId="{0AF434AC-C26E-41A4-92D0-3A31B886C70B}" dt="2019-01-05T19:33:13.140" v="4688" actId="26606"/>
          <ac:spMkLst>
            <pc:docMk/>
            <pc:sldMk cId="4041532797" sldId="349"/>
            <ac:spMk id="195" creationId="{CCFD3915-098D-4E5B-9C68-03BD1C685471}"/>
          </ac:spMkLst>
        </pc:spChg>
        <pc:spChg chg="add del">
          <ac:chgData name="Eric Glover" userId="47c2a8b81aae47a8" providerId="LiveId" clId="{0AF434AC-C26E-41A4-92D0-3A31B886C70B}" dt="2019-01-05T19:33:13.140" v="4688" actId="26606"/>
          <ac:spMkLst>
            <pc:docMk/>
            <pc:sldMk cId="4041532797" sldId="349"/>
            <ac:spMk id="197" creationId="{D27E0A0A-B30D-4026-940F-76414F71DD3C}"/>
          </ac:spMkLst>
        </pc:spChg>
        <pc:spChg chg="add del">
          <ac:chgData name="Eric Glover" userId="47c2a8b81aae47a8" providerId="LiveId" clId="{0AF434AC-C26E-41A4-92D0-3A31B886C70B}" dt="2019-01-05T19:33:13.140" v="4688" actId="26606"/>
          <ac:spMkLst>
            <pc:docMk/>
            <pc:sldMk cId="4041532797" sldId="349"/>
            <ac:spMk id="198" creationId="{C41FF7B8-76FC-4402-B2C0-8EC7C7B7981C}"/>
          </ac:spMkLst>
        </pc:spChg>
        <pc:spChg chg="add del">
          <ac:chgData name="Eric Glover" userId="47c2a8b81aae47a8" providerId="LiveId" clId="{0AF434AC-C26E-41A4-92D0-3A31B886C70B}" dt="2019-01-05T19:33:14.542" v="4690" actId="26606"/>
          <ac:spMkLst>
            <pc:docMk/>
            <pc:sldMk cId="4041532797" sldId="349"/>
            <ac:spMk id="200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3:14.542" v="4690" actId="26606"/>
          <ac:spMkLst>
            <pc:docMk/>
            <pc:sldMk cId="4041532797" sldId="349"/>
            <ac:spMk id="201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3:14.542" v="4690" actId="26606"/>
          <ac:spMkLst>
            <pc:docMk/>
            <pc:sldMk cId="4041532797" sldId="349"/>
            <ac:spMk id="203" creationId="{F98A3B8C-AC24-4BB1-B607-88710B8D1AB5}"/>
          </ac:spMkLst>
        </pc:spChg>
        <pc:spChg chg="add del">
          <ac:chgData name="Eric Glover" userId="47c2a8b81aae47a8" providerId="LiveId" clId="{0AF434AC-C26E-41A4-92D0-3A31B886C70B}" dt="2019-01-05T19:33:14.542" v="4690" actId="26606"/>
          <ac:spMkLst>
            <pc:docMk/>
            <pc:sldMk cId="4041532797" sldId="349"/>
            <ac:spMk id="205" creationId="{E5286F1A-1D8A-461D-97B6-FA41E5978FFF}"/>
          </ac:spMkLst>
        </pc:spChg>
        <pc:spChg chg="add del">
          <ac:chgData name="Eric Glover" userId="47c2a8b81aae47a8" providerId="LiveId" clId="{0AF434AC-C26E-41A4-92D0-3A31B886C70B}" dt="2019-01-05T19:33:14.542" v="4690" actId="26606"/>
          <ac:spMkLst>
            <pc:docMk/>
            <pc:sldMk cId="4041532797" sldId="349"/>
            <ac:spMk id="206" creationId="{34AC6BCA-32BA-4FCF-9F87-4D8228AB2A89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08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09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1" creationId="{EBE45A86-783B-4F2C-BE47-70B28B98AEC4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2" creationId="{C309993B-ED13-4A38-A24F-95A8070F207C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3" creationId="{251543AF-FABF-4B9B-A51F-6E32B09AD633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4" creationId="{B448F9F0-74F6-4FA2-97EA-D1CEA818C6B9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5" creationId="{4D5AE9DE-ADA2-4F40-8C1D-E5A094FBBBD5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7" creationId="{19DBA7B9-E378-45BB-8AE8-9C06D887A1E4}"/>
          </ac:spMkLst>
        </pc:spChg>
        <pc:spChg chg="add del">
          <ac:chgData name="Eric Glover" userId="47c2a8b81aae47a8" providerId="LiveId" clId="{0AF434AC-C26E-41A4-92D0-3A31B886C70B}" dt="2019-01-05T19:33:15.696" v="4692" actId="26606"/>
          <ac:spMkLst>
            <pc:docMk/>
            <pc:sldMk cId="4041532797" sldId="349"/>
            <ac:spMk id="218" creationId="{DD2B0DFB-948D-4DE0-A2B7-C79ED4A060BA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0" creationId="{5F54226A-15A5-4F46-926F-81F3EC4664A8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1" creationId="{CFCF670F-3E94-4C8F-95AE-035FB459B9D2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3" creationId="{6AA6B6CC-5FF5-4BA6-93C9-5868AEB1DAE5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4" creationId="{8B032208-1275-4D4B-AA87-363FEB542B47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5" creationId="{AA65A9A2-8129-4D9C-9FC7-D5C3145664A6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6" creationId="{AB5BD22B-4352-4E92-A427-42C33BCE0DE4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7" creationId="{C9B7CEB5-FD0D-4B91-9AC3-03CDAD5DAA8A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28" creationId="{111ED41C-5BE5-4283-98EC-0541EAED85EB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30" creationId="{5B007485-425F-423A-9E4C-B90852F9C7D3}"/>
          </ac:spMkLst>
        </pc:spChg>
        <pc:spChg chg="add del">
          <ac:chgData name="Eric Glover" userId="47c2a8b81aae47a8" providerId="LiveId" clId="{0AF434AC-C26E-41A4-92D0-3A31B886C70B}" dt="2019-01-05T19:33:18.051" v="4694" actId="26606"/>
          <ac:spMkLst>
            <pc:docMk/>
            <pc:sldMk cId="4041532797" sldId="349"/>
            <ac:spMk id="231" creationId="{7FCD21E4-DDAD-4527-8F56-408EADC8743A}"/>
          </ac:spMkLst>
        </pc:spChg>
        <pc:spChg chg="add del">
          <ac:chgData name="Eric Glover" userId="47c2a8b81aae47a8" providerId="LiveId" clId="{0AF434AC-C26E-41A4-92D0-3A31B886C70B}" dt="2019-01-05T19:33:21.182" v="4696" actId="26606"/>
          <ac:spMkLst>
            <pc:docMk/>
            <pc:sldMk cId="4041532797" sldId="349"/>
            <ac:spMk id="233" creationId="{15627614-0421-44C9-BA45-98C62DB304E7}"/>
          </ac:spMkLst>
        </pc:spChg>
        <pc:spChg chg="add del">
          <ac:chgData name="Eric Glover" userId="47c2a8b81aae47a8" providerId="LiveId" clId="{0AF434AC-C26E-41A4-92D0-3A31B886C70B}" dt="2019-01-05T19:33:21.182" v="4696" actId="26606"/>
          <ac:spMkLst>
            <pc:docMk/>
            <pc:sldMk cId="4041532797" sldId="349"/>
            <ac:spMk id="234" creationId="{A95CF63B-42D2-437D-AF2A-6C97E4CADD39}"/>
          </ac:spMkLst>
        </pc:spChg>
        <pc:spChg chg="add del">
          <ac:chgData name="Eric Glover" userId="47c2a8b81aae47a8" providerId="LiveId" clId="{0AF434AC-C26E-41A4-92D0-3A31B886C70B}" dt="2019-01-05T19:33:21.182" v="4696" actId="26606"/>
          <ac:spMkLst>
            <pc:docMk/>
            <pc:sldMk cId="4041532797" sldId="349"/>
            <ac:spMk id="236" creationId="{1F01E79E-9DCC-478D-A614-8B0BC071DBC0}"/>
          </ac:spMkLst>
        </pc:spChg>
        <pc:spChg chg="add del">
          <ac:chgData name="Eric Glover" userId="47c2a8b81aae47a8" providerId="LiveId" clId="{0AF434AC-C26E-41A4-92D0-3A31B886C70B}" dt="2019-01-05T19:33:21.182" v="4696" actId="26606"/>
          <ac:spMkLst>
            <pc:docMk/>
            <pc:sldMk cId="4041532797" sldId="349"/>
            <ac:spMk id="237" creationId="{CCFD3915-098D-4E5B-9C68-03BD1C685471}"/>
          </ac:spMkLst>
        </pc:spChg>
        <pc:spChg chg="add del">
          <ac:chgData name="Eric Glover" userId="47c2a8b81aae47a8" providerId="LiveId" clId="{0AF434AC-C26E-41A4-92D0-3A31B886C70B}" dt="2019-01-05T19:33:21.182" v="4696" actId="26606"/>
          <ac:spMkLst>
            <pc:docMk/>
            <pc:sldMk cId="4041532797" sldId="349"/>
            <ac:spMk id="239" creationId="{D27E0A0A-B30D-4026-940F-76414F71DD3C}"/>
          </ac:spMkLst>
        </pc:spChg>
        <pc:spChg chg="add del">
          <ac:chgData name="Eric Glover" userId="47c2a8b81aae47a8" providerId="LiveId" clId="{0AF434AC-C26E-41A4-92D0-3A31B886C70B}" dt="2019-01-05T19:33:21.182" v="4696" actId="26606"/>
          <ac:spMkLst>
            <pc:docMk/>
            <pc:sldMk cId="4041532797" sldId="349"/>
            <ac:spMk id="240" creationId="{C41FF7B8-76FC-4402-B2C0-8EC7C7B7981C}"/>
          </ac:spMkLst>
        </pc:spChg>
        <pc:spChg chg="add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242" creationId="{15627614-0421-44C9-BA45-98C62DB304E7}"/>
          </ac:spMkLst>
        </pc:spChg>
        <pc:spChg chg="add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243" creationId="{A95CF63B-42D2-437D-AF2A-6C97E4CADD39}"/>
          </ac:spMkLst>
        </pc:spChg>
        <pc:spChg chg="add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245" creationId="{0B071F4D-76BA-41B7-AF5E-21D1B78A872A}"/>
          </ac:spMkLst>
        </pc:spChg>
        <pc:spChg chg="add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246" creationId="{E59042FD-2D65-4239-8BD0-71C98C0E1D75}"/>
          </ac:spMkLst>
        </pc:spChg>
        <pc:spChg chg="add">
          <ac:chgData name="Eric Glover" userId="47c2a8b81aae47a8" providerId="LiveId" clId="{0AF434AC-C26E-41A4-92D0-3A31B886C70B}" dt="2019-01-05T19:33:21.200" v="4697" actId="26606"/>
          <ac:spMkLst>
            <pc:docMk/>
            <pc:sldMk cId="4041532797" sldId="349"/>
            <ac:spMk id="247" creationId="{4B68B810-3FFA-4D90-9F1C-938BE544B3F1}"/>
          </ac:spMkLst>
        </pc:spChg>
        <pc:picChg chg="add mod ord">
          <ac:chgData name="Eric Glover" userId="47c2a8b81aae47a8" providerId="LiveId" clId="{0AF434AC-C26E-41A4-92D0-3A31B886C70B}" dt="2019-01-05T19:33:21.200" v="4697" actId="26606"/>
          <ac:picMkLst>
            <pc:docMk/>
            <pc:sldMk cId="4041532797" sldId="349"/>
            <ac:picMk id="5" creationId="{B3461A8D-E5A8-40EC-B9BA-659054FEBAB3}"/>
          </ac:picMkLst>
        </pc:picChg>
        <pc:picChg chg="add mod ord modCrop">
          <ac:chgData name="Eric Glover" userId="47c2a8b81aae47a8" providerId="LiveId" clId="{0AF434AC-C26E-41A4-92D0-3A31B886C70B}" dt="2019-01-05T19:33:21.200" v="4697" actId="26606"/>
          <ac:picMkLst>
            <pc:docMk/>
            <pc:sldMk cId="4041532797" sldId="349"/>
            <ac:picMk id="6" creationId="{9F04FBEC-9B26-4484-ABA6-05C87B46D064}"/>
          </ac:picMkLst>
        </pc:picChg>
        <pc:picChg chg="add del mod ord modCrop">
          <ac:chgData name="Eric Glover" userId="47c2a8b81aae47a8" providerId="LiveId" clId="{0AF434AC-C26E-41A4-92D0-3A31B886C70B}" dt="2019-01-05T19:33:21.200" v="4697" actId="26606"/>
          <ac:picMkLst>
            <pc:docMk/>
            <pc:sldMk cId="4041532797" sldId="349"/>
            <ac:picMk id="7" creationId="{8F85E080-3C49-4D6B-911D-6AA3DB9A47F8}"/>
          </ac:picMkLst>
        </pc:picChg>
        <pc:picChg chg="add del">
          <ac:chgData name="Eric Glover" userId="47c2a8b81aae47a8" providerId="LiveId" clId="{0AF434AC-C26E-41A4-92D0-3A31B886C70B}" dt="2019-01-05T15:24:34.886" v="905" actId="478"/>
          <ac:picMkLst>
            <pc:docMk/>
            <pc:sldMk cId="4041532797" sldId="349"/>
            <ac:picMk id="9" creationId="{CAFA6DB3-BD25-4E67-BB23-D43D4B2A1658}"/>
          </ac:picMkLst>
        </pc:picChg>
        <pc:picChg chg="add mod ord modCrop">
          <ac:chgData name="Eric Glover" userId="47c2a8b81aae47a8" providerId="LiveId" clId="{0AF434AC-C26E-41A4-92D0-3A31B886C70B}" dt="2019-01-05T19:33:21.200" v="4697" actId="26606"/>
          <ac:picMkLst>
            <pc:docMk/>
            <pc:sldMk cId="4041532797" sldId="349"/>
            <ac:picMk id="10" creationId="{A86B1680-6A3C-49D8-A012-F23FD2017E14}"/>
          </ac:picMkLst>
        </pc:picChg>
        <pc:picChg chg="add del">
          <ac:chgData name="Eric Glover" userId="47c2a8b81aae47a8" providerId="LiveId" clId="{0AF434AC-C26E-41A4-92D0-3A31B886C70B}" dt="2019-01-05T19:27:06.220" v="4636"/>
          <ac:picMkLst>
            <pc:docMk/>
            <pc:sldMk cId="4041532797" sldId="349"/>
            <ac:picMk id="11" creationId="{175B406F-4449-43FB-8730-5B2DBFC1A498}"/>
          </ac:picMkLst>
        </pc:picChg>
        <pc:cxnChg chg="add del">
          <ac:chgData name="Eric Glover" userId="47c2a8b81aae47a8" providerId="LiveId" clId="{0AF434AC-C26E-41A4-92D0-3A31B886C70B}" dt="2019-01-05T19:31:37.599" v="4660" actId="26606"/>
          <ac:cxnSpMkLst>
            <pc:docMk/>
            <pc:sldMk cId="4041532797" sldId="349"/>
            <ac:cxnSpMk id="17" creationId="{BEFAE2A0-B30D-40C7-BB2F-AE3D6D5D001F}"/>
          </ac:cxnSpMkLst>
        </pc:cxnChg>
        <pc:cxnChg chg="add del mod">
          <ac:chgData name="Eric Glover" userId="47c2a8b81aae47a8" providerId="LiveId" clId="{0AF434AC-C26E-41A4-92D0-3A31B886C70B}" dt="2019-01-05T19:31:37.599" v="4660" actId="26606"/>
          <ac:cxnSpMkLst>
            <pc:docMk/>
            <pc:sldMk cId="4041532797" sldId="349"/>
            <ac:cxnSpMk id="29" creationId="{81E791A0-9B09-4DC2-BE8B-49F6BEE0E4C6}"/>
          </ac:cxnSpMkLst>
        </pc:cxnChg>
        <pc:cxnChg chg="add del">
          <ac:chgData name="Eric Glover" userId="47c2a8b81aae47a8" providerId="LiveId" clId="{0AF434AC-C26E-41A4-92D0-3A31B886C70B}" dt="2019-01-05T19:31:33.954" v="4657" actId="26606"/>
          <ac:cxnSpMkLst>
            <pc:docMk/>
            <pc:sldMk cId="4041532797" sldId="349"/>
            <ac:cxnSpMk id="42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1:33.954" v="4657" actId="26606"/>
          <ac:cxnSpMkLst>
            <pc:docMk/>
            <pc:sldMk cId="4041532797" sldId="349"/>
            <ac:cxnSpMk id="46" creationId="{9DE56645-2866-441C-89AC-EEC913F431E4}"/>
          </ac:cxnSpMkLst>
        </pc:cxnChg>
        <pc:cxnChg chg="add del">
          <ac:chgData name="Eric Glover" userId="47c2a8b81aae47a8" providerId="LiveId" clId="{0AF434AC-C26E-41A4-92D0-3A31B886C70B}" dt="2019-01-05T19:31:37.468" v="4659" actId="26606"/>
          <ac:cxnSpMkLst>
            <pc:docMk/>
            <pc:sldMk cId="4041532797" sldId="349"/>
            <ac:cxnSpMk id="52" creationId="{7105A204-F287-4494-909D-5FD20667E7D1}"/>
          </ac:cxnSpMkLst>
        </pc:cxnChg>
        <pc:cxnChg chg="add del">
          <ac:chgData name="Eric Glover" userId="47c2a8b81aae47a8" providerId="LiveId" clId="{0AF434AC-C26E-41A4-92D0-3A31B886C70B}" dt="2019-01-05T19:31:37.468" v="4659" actId="26606"/>
          <ac:cxnSpMkLst>
            <pc:docMk/>
            <pc:sldMk cId="4041532797" sldId="349"/>
            <ac:cxnSpMk id="57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2:46.246" v="4679" actId="26606"/>
          <ac:cxnSpMkLst>
            <pc:docMk/>
            <pc:sldMk cId="4041532797" sldId="349"/>
            <ac:cxnSpMk id="65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2:16.264" v="4664" actId="26606"/>
          <ac:cxnSpMkLst>
            <pc:docMk/>
            <pc:sldMk cId="4041532797" sldId="349"/>
            <ac:cxnSpMk id="77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2:17.989" v="4666" actId="26606"/>
          <ac:cxnSpMkLst>
            <pc:docMk/>
            <pc:sldMk cId="4041532797" sldId="349"/>
            <ac:cxnSpMk id="90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2:21.078" v="4668" actId="26606"/>
          <ac:cxnSpMkLst>
            <pc:docMk/>
            <pc:sldMk cId="4041532797" sldId="349"/>
            <ac:cxnSpMk id="98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2:21.078" v="4668" actId="26606"/>
          <ac:cxnSpMkLst>
            <pc:docMk/>
            <pc:sldMk cId="4041532797" sldId="349"/>
            <ac:cxnSpMk id="103" creationId="{7105A204-F287-4494-909D-5FD20667E7D1}"/>
          </ac:cxnSpMkLst>
        </pc:cxnChg>
        <pc:cxnChg chg="add del">
          <ac:chgData name="Eric Glover" userId="47c2a8b81aae47a8" providerId="LiveId" clId="{0AF434AC-C26E-41A4-92D0-3A31B886C70B}" dt="2019-01-05T19:33:04.724" v="4682" actId="26606"/>
          <ac:cxnSpMkLst>
            <pc:docMk/>
            <pc:sldMk cId="4041532797" sldId="349"/>
            <ac:cxnSpMk id="106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2:28.713" v="4670" actId="26606"/>
          <ac:cxnSpMkLst>
            <pc:docMk/>
            <pc:sldMk cId="4041532797" sldId="349"/>
            <ac:cxnSpMk id="109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2:28.713" v="4670" actId="26606"/>
          <ac:cxnSpMkLst>
            <pc:docMk/>
            <pc:sldMk cId="4041532797" sldId="349"/>
            <ac:cxnSpMk id="113" creationId="{F11C517C-7F6F-49E8-8789-542881A3E486}"/>
          </ac:cxnSpMkLst>
        </pc:cxnChg>
        <pc:cxnChg chg="add del">
          <ac:chgData name="Eric Glover" userId="47c2a8b81aae47a8" providerId="LiveId" clId="{0AF434AC-C26E-41A4-92D0-3A31B886C70B}" dt="2019-01-05T19:32:31.426" v="4672" actId="26606"/>
          <ac:cxnSpMkLst>
            <pc:docMk/>
            <pc:sldMk cId="4041532797" sldId="349"/>
            <ac:cxnSpMk id="117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2:31.426" v="4672" actId="26606"/>
          <ac:cxnSpMkLst>
            <pc:docMk/>
            <pc:sldMk cId="4041532797" sldId="349"/>
            <ac:cxnSpMk id="120" creationId="{AD5B1957-79DE-4B15-B0D7-136DC9AB91E3}"/>
          </ac:cxnSpMkLst>
        </pc:cxnChg>
        <pc:cxnChg chg="add del">
          <ac:chgData name="Eric Glover" userId="47c2a8b81aae47a8" providerId="LiveId" clId="{0AF434AC-C26E-41A4-92D0-3A31B886C70B}" dt="2019-01-05T19:32:38.666" v="4674" actId="26606"/>
          <ac:cxnSpMkLst>
            <pc:docMk/>
            <pc:sldMk cId="4041532797" sldId="349"/>
            <ac:cxnSpMk id="126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2:38.666" v="4674" actId="26606"/>
          <ac:cxnSpMkLst>
            <pc:docMk/>
            <pc:sldMk cId="4041532797" sldId="349"/>
            <ac:cxnSpMk id="128" creationId="{FC2F5CB0-459A-46FC-A604-37EF1BB63E6C}"/>
          </ac:cxnSpMkLst>
        </pc:cxnChg>
        <pc:cxnChg chg="add del">
          <ac:chgData name="Eric Glover" userId="47c2a8b81aae47a8" providerId="LiveId" clId="{0AF434AC-C26E-41A4-92D0-3A31B886C70B}" dt="2019-01-05T19:32:43.480" v="4676" actId="26606"/>
          <ac:cxnSpMkLst>
            <pc:docMk/>
            <pc:sldMk cId="4041532797" sldId="349"/>
            <ac:cxnSpMk id="135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2:43.480" v="4676" actId="26606"/>
          <ac:cxnSpMkLst>
            <pc:docMk/>
            <pc:sldMk cId="4041532797" sldId="349"/>
            <ac:cxnSpMk id="142" creationId="{5611CA4A-B4C9-4613-83D3-BFBB740F1841}"/>
          </ac:cxnSpMkLst>
        </pc:cxnChg>
        <pc:cxnChg chg="add del">
          <ac:chgData name="Eric Glover" userId="47c2a8b81aae47a8" providerId="LiveId" clId="{0AF434AC-C26E-41A4-92D0-3A31B886C70B}" dt="2019-01-05T19:32:46.227" v="4678" actId="26606"/>
          <ac:cxnSpMkLst>
            <pc:docMk/>
            <pc:sldMk cId="4041532797" sldId="349"/>
            <ac:cxnSpMk id="147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3:21.200" v="4697" actId="26606"/>
          <ac:cxnSpMkLst>
            <pc:docMk/>
            <pc:sldMk cId="4041532797" sldId="349"/>
            <ac:cxnSpMk id="154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3:06.402" v="4684" actId="26606"/>
          <ac:cxnSpMkLst>
            <pc:docMk/>
            <pc:sldMk cId="4041532797" sldId="349"/>
            <ac:cxnSpMk id="174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3:06.402" v="4684" actId="26606"/>
          <ac:cxnSpMkLst>
            <pc:docMk/>
            <pc:sldMk cId="4041532797" sldId="349"/>
            <ac:cxnSpMk id="179" creationId="{7105A204-F287-4494-909D-5FD20667E7D1}"/>
          </ac:cxnSpMkLst>
        </pc:cxnChg>
        <pc:cxnChg chg="add del">
          <ac:chgData name="Eric Glover" userId="47c2a8b81aae47a8" providerId="LiveId" clId="{0AF434AC-C26E-41A4-92D0-3A31B886C70B}" dt="2019-01-05T19:33:09.632" v="4686" actId="26606"/>
          <ac:cxnSpMkLst>
            <pc:docMk/>
            <pc:sldMk cId="4041532797" sldId="349"/>
            <ac:cxnSpMk id="185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3:09.632" v="4686" actId="26606"/>
          <ac:cxnSpMkLst>
            <pc:docMk/>
            <pc:sldMk cId="4041532797" sldId="349"/>
            <ac:cxnSpMk id="189" creationId="{F11C517C-7F6F-49E8-8789-542881A3E486}"/>
          </ac:cxnSpMkLst>
        </pc:cxnChg>
        <pc:cxnChg chg="add del">
          <ac:chgData name="Eric Glover" userId="47c2a8b81aae47a8" providerId="LiveId" clId="{0AF434AC-C26E-41A4-92D0-3A31B886C70B}" dt="2019-01-05T19:33:13.140" v="4688" actId="26606"/>
          <ac:cxnSpMkLst>
            <pc:docMk/>
            <pc:sldMk cId="4041532797" sldId="349"/>
            <ac:cxnSpMk id="193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3:13.140" v="4688" actId="26606"/>
          <ac:cxnSpMkLst>
            <pc:docMk/>
            <pc:sldMk cId="4041532797" sldId="349"/>
            <ac:cxnSpMk id="196" creationId="{AD5B1957-79DE-4B15-B0D7-136DC9AB91E3}"/>
          </ac:cxnSpMkLst>
        </pc:cxnChg>
        <pc:cxnChg chg="add del">
          <ac:chgData name="Eric Glover" userId="47c2a8b81aae47a8" providerId="LiveId" clId="{0AF434AC-C26E-41A4-92D0-3A31B886C70B}" dt="2019-01-05T19:33:14.542" v="4690" actId="26606"/>
          <ac:cxnSpMkLst>
            <pc:docMk/>
            <pc:sldMk cId="4041532797" sldId="349"/>
            <ac:cxnSpMk id="202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3:14.542" v="4690" actId="26606"/>
          <ac:cxnSpMkLst>
            <pc:docMk/>
            <pc:sldMk cId="4041532797" sldId="349"/>
            <ac:cxnSpMk id="204" creationId="{9DE56645-2866-441C-89AC-EEC913F431E4}"/>
          </ac:cxnSpMkLst>
        </pc:cxnChg>
        <pc:cxnChg chg="add del">
          <ac:chgData name="Eric Glover" userId="47c2a8b81aae47a8" providerId="LiveId" clId="{0AF434AC-C26E-41A4-92D0-3A31B886C70B}" dt="2019-01-05T19:33:15.696" v="4692" actId="26606"/>
          <ac:cxnSpMkLst>
            <pc:docMk/>
            <pc:sldMk cId="4041532797" sldId="349"/>
            <ac:cxnSpMk id="210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3:15.696" v="4692" actId="26606"/>
          <ac:cxnSpMkLst>
            <pc:docMk/>
            <pc:sldMk cId="4041532797" sldId="349"/>
            <ac:cxnSpMk id="216" creationId="{2643966D-84D0-49C3-9412-0C410587FFB1}"/>
          </ac:cxnSpMkLst>
        </pc:cxnChg>
        <pc:cxnChg chg="add del">
          <ac:chgData name="Eric Glover" userId="47c2a8b81aae47a8" providerId="LiveId" clId="{0AF434AC-C26E-41A4-92D0-3A31B886C70B}" dt="2019-01-05T19:33:18.051" v="4694" actId="26606"/>
          <ac:cxnSpMkLst>
            <pc:docMk/>
            <pc:sldMk cId="4041532797" sldId="349"/>
            <ac:cxnSpMk id="222" creationId="{90479AEA-6C87-4786-A668-54BF815A73D7}"/>
          </ac:cxnSpMkLst>
        </pc:cxnChg>
        <pc:cxnChg chg="add del">
          <ac:chgData name="Eric Glover" userId="47c2a8b81aae47a8" providerId="LiveId" clId="{0AF434AC-C26E-41A4-92D0-3A31B886C70B}" dt="2019-01-05T19:33:18.051" v="4694" actId="26606"/>
          <ac:cxnSpMkLst>
            <pc:docMk/>
            <pc:sldMk cId="4041532797" sldId="349"/>
            <ac:cxnSpMk id="229" creationId="{5611CA4A-B4C9-4613-83D3-BFBB740F1841}"/>
          </ac:cxnSpMkLst>
        </pc:cxnChg>
        <pc:cxnChg chg="add del">
          <ac:chgData name="Eric Glover" userId="47c2a8b81aae47a8" providerId="LiveId" clId="{0AF434AC-C26E-41A4-92D0-3A31B886C70B}" dt="2019-01-05T19:33:21.182" v="4696" actId="26606"/>
          <ac:cxnSpMkLst>
            <pc:docMk/>
            <pc:sldMk cId="4041532797" sldId="349"/>
            <ac:cxnSpMk id="235" creationId="{42D988CC-1BCA-4015-B859-258C2B796EAB}"/>
          </ac:cxnSpMkLst>
        </pc:cxnChg>
        <pc:cxnChg chg="add del">
          <ac:chgData name="Eric Glover" userId="47c2a8b81aae47a8" providerId="LiveId" clId="{0AF434AC-C26E-41A4-92D0-3A31B886C70B}" dt="2019-01-05T19:33:21.182" v="4696" actId="26606"/>
          <ac:cxnSpMkLst>
            <pc:docMk/>
            <pc:sldMk cId="4041532797" sldId="349"/>
            <ac:cxnSpMk id="238" creationId="{AD5B1957-79DE-4B15-B0D7-136DC9AB91E3}"/>
          </ac:cxnSpMkLst>
        </pc:cxnChg>
        <pc:cxnChg chg="add">
          <ac:chgData name="Eric Glover" userId="47c2a8b81aae47a8" providerId="LiveId" clId="{0AF434AC-C26E-41A4-92D0-3A31B886C70B}" dt="2019-01-05T19:33:21.200" v="4697" actId="26606"/>
          <ac:cxnSpMkLst>
            <pc:docMk/>
            <pc:sldMk cId="4041532797" sldId="349"/>
            <ac:cxnSpMk id="244" creationId="{42D988CC-1BCA-4015-B859-258C2B796EAB}"/>
          </ac:cxnSpMkLst>
        </pc:cxnChg>
        <pc:cxnChg chg="add mod">
          <ac:chgData name="Eric Glover" userId="47c2a8b81aae47a8" providerId="LiveId" clId="{0AF434AC-C26E-41A4-92D0-3A31B886C70B}" dt="2019-01-05T19:36:46.143" v="4718" actId="1582"/>
          <ac:cxnSpMkLst>
            <pc:docMk/>
            <pc:sldMk cId="4041532797" sldId="349"/>
            <ac:cxnSpMk id="248" creationId="{F11C517C-7F6F-49E8-8789-542881A3E486}"/>
          </ac:cxnSpMkLst>
        </pc:cxnChg>
      </pc:sldChg>
      <pc:sldChg chg="addSp delSp modSp add mod setBg modAnim setClrOvrMap">
        <pc:chgData name="Eric Glover" userId="47c2a8b81aae47a8" providerId="LiveId" clId="{0AF434AC-C26E-41A4-92D0-3A31B886C70B}" dt="2019-01-05T20:29:14.397" v="4948" actId="6549"/>
        <pc:sldMkLst>
          <pc:docMk/>
          <pc:sldMk cId="3312937440" sldId="358"/>
        </pc:sldMkLst>
        <pc:spChg chg="mod">
          <ac:chgData name="Eric Glover" userId="47c2a8b81aae47a8" providerId="LiveId" clId="{0AF434AC-C26E-41A4-92D0-3A31B886C70B}" dt="2019-01-05T20:29:14.397" v="4948" actId="6549"/>
          <ac:spMkLst>
            <pc:docMk/>
            <pc:sldMk cId="3312937440" sldId="358"/>
            <ac:spMk id="3" creationId="{EEBD51AC-5D81-46C1-AD01-A3C791D43131}"/>
          </ac:spMkLst>
        </pc:spChg>
        <pc:spChg chg="mod">
          <ac:chgData name="Eric Glover" userId="47c2a8b81aae47a8" providerId="LiveId" clId="{0AF434AC-C26E-41A4-92D0-3A31B886C70B}" dt="2019-01-05T17:39:26.775" v="4066" actId="26606"/>
          <ac:spMkLst>
            <pc:docMk/>
            <pc:sldMk cId="3312937440" sldId="358"/>
            <ac:spMk id="4" creationId="{0498C405-A070-4523-AB0D-F95936EBC88B}"/>
          </ac:spMkLst>
        </pc:spChg>
        <pc:spChg chg="add del mod">
          <ac:chgData name="Eric Glover" userId="47c2a8b81aae47a8" providerId="LiveId" clId="{0AF434AC-C26E-41A4-92D0-3A31B886C70B}" dt="2019-01-05T17:39:50.688" v="4069" actId="478"/>
          <ac:spMkLst>
            <pc:docMk/>
            <pc:sldMk cId="3312937440" sldId="358"/>
            <ac:spMk id="5" creationId="{DB9B64D1-5B90-4AE1-9081-0E4749331F60}"/>
          </ac:spMkLst>
        </pc:spChg>
        <pc:spChg chg="del mod ord">
          <ac:chgData name="Eric Glover" userId="47c2a8b81aae47a8" providerId="LiveId" clId="{0AF434AC-C26E-41A4-92D0-3A31B886C70B}" dt="2019-01-05T17:39:45.274" v="4067" actId="478"/>
          <ac:spMkLst>
            <pc:docMk/>
            <pc:sldMk cId="3312937440" sldId="358"/>
            <ac:spMk id="9" creationId="{00E5FFBF-C8BC-4752-853B-5D534B2BB2F5}"/>
          </ac:spMkLst>
        </pc:spChg>
        <pc:spChg chg="add">
          <ac:chgData name="Eric Glover" userId="47c2a8b81aae47a8" providerId="LiveId" clId="{0AF434AC-C26E-41A4-92D0-3A31B886C70B}" dt="2019-01-05T17:39:26.775" v="4066" actId="26606"/>
          <ac:spMkLst>
            <pc:docMk/>
            <pc:sldMk cId="3312937440" sldId="358"/>
            <ac:spMk id="11" creationId="{3741B58E-3B65-4A01-A276-975AB2CF8A08}"/>
          </ac:spMkLst>
        </pc:spChg>
        <pc:spChg chg="add">
          <ac:chgData name="Eric Glover" userId="47c2a8b81aae47a8" providerId="LiveId" clId="{0AF434AC-C26E-41A4-92D0-3A31B886C70B}" dt="2019-01-05T17:39:26.775" v="4066" actId="26606"/>
          <ac:spMkLst>
            <pc:docMk/>
            <pc:sldMk cId="3312937440" sldId="358"/>
            <ac:spMk id="12" creationId="{7AAC67C3-831B-4AB1-A259-DFB839CAFAFC}"/>
          </ac:spMkLst>
        </pc:spChg>
        <pc:spChg chg="add">
          <ac:chgData name="Eric Glover" userId="47c2a8b81aae47a8" providerId="LiveId" clId="{0AF434AC-C26E-41A4-92D0-3A31B886C70B}" dt="2019-01-05T17:39:26.775" v="4066" actId="26606"/>
          <ac:spMkLst>
            <pc:docMk/>
            <pc:sldMk cId="3312937440" sldId="358"/>
            <ac:spMk id="13" creationId="{054B3F04-9EAC-45C0-B3CE-0387EEA10A0C}"/>
          </ac:spMkLst>
        </pc:spChg>
        <pc:spChg chg="add del">
          <ac:chgData name="Eric Glover" userId="47c2a8b81aae47a8" providerId="LiveId" clId="{0AF434AC-C26E-41A4-92D0-3A31B886C70B}" dt="2019-01-05T17:38:55.779" v="4051" actId="26606"/>
          <ac:spMkLst>
            <pc:docMk/>
            <pc:sldMk cId="3312937440" sldId="358"/>
            <ac:spMk id="14" creationId="{3741B58E-3B65-4A01-A276-975AB2CF8A08}"/>
          </ac:spMkLst>
        </pc:spChg>
        <pc:spChg chg="add del">
          <ac:chgData name="Eric Glover" userId="47c2a8b81aae47a8" providerId="LiveId" clId="{0AF434AC-C26E-41A4-92D0-3A31B886C70B}" dt="2019-01-05T17:38:55.779" v="4051" actId="26606"/>
          <ac:spMkLst>
            <pc:docMk/>
            <pc:sldMk cId="3312937440" sldId="358"/>
            <ac:spMk id="16" creationId="{7AAC67C3-831B-4AB1-A259-DFB839CAFAFC}"/>
          </ac:spMkLst>
        </pc:spChg>
        <pc:spChg chg="add del">
          <ac:chgData name="Eric Glover" userId="47c2a8b81aae47a8" providerId="LiveId" clId="{0AF434AC-C26E-41A4-92D0-3A31B886C70B}" dt="2019-01-05T17:38:55.779" v="4051" actId="26606"/>
          <ac:spMkLst>
            <pc:docMk/>
            <pc:sldMk cId="3312937440" sldId="358"/>
            <ac:spMk id="18" creationId="{054B3F04-9EAC-45C0-B3CE-0387EEA10A0C}"/>
          </ac:spMkLst>
        </pc:spChg>
        <pc:spChg chg="add del">
          <ac:chgData name="Eric Glover" userId="47c2a8b81aae47a8" providerId="LiveId" clId="{0AF434AC-C26E-41A4-92D0-3A31B886C70B}" dt="2019-01-05T17:38:59.958" v="4053" actId="26606"/>
          <ac:spMkLst>
            <pc:docMk/>
            <pc:sldMk cId="3312937440" sldId="358"/>
            <ac:spMk id="20" creationId="{C8DD82D3-D002-45B0-B16A-82B3DA4EFDDB}"/>
          </ac:spMkLst>
        </pc:spChg>
        <pc:spChg chg="add del">
          <ac:chgData name="Eric Glover" userId="47c2a8b81aae47a8" providerId="LiveId" clId="{0AF434AC-C26E-41A4-92D0-3A31B886C70B}" dt="2019-01-05T17:38:59.958" v="4053" actId="26606"/>
          <ac:spMkLst>
            <pc:docMk/>
            <pc:sldMk cId="3312937440" sldId="358"/>
            <ac:spMk id="22" creationId="{4C15B19B-E7BB-4060-B12F-3CDA8EF16A52}"/>
          </ac:spMkLst>
        </pc:spChg>
        <pc:spChg chg="add del">
          <ac:chgData name="Eric Glover" userId="47c2a8b81aae47a8" providerId="LiveId" clId="{0AF434AC-C26E-41A4-92D0-3A31B886C70B}" dt="2019-01-05T17:39:03.273" v="4055" actId="26606"/>
          <ac:spMkLst>
            <pc:docMk/>
            <pc:sldMk cId="3312937440" sldId="358"/>
            <ac:spMk id="24" creationId="{CECF0FC6-D57B-48B6-9036-F4FFD91A4B34}"/>
          </ac:spMkLst>
        </pc:spChg>
        <pc:spChg chg="add del">
          <ac:chgData name="Eric Glover" userId="47c2a8b81aae47a8" providerId="LiveId" clId="{0AF434AC-C26E-41A4-92D0-3A31B886C70B}" dt="2019-01-05T17:39:03.273" v="4055" actId="26606"/>
          <ac:spMkLst>
            <pc:docMk/>
            <pc:sldMk cId="3312937440" sldId="358"/>
            <ac:spMk id="25" creationId="{717A211C-5863-4303-AC3D-AEBFDF6D6A4C}"/>
          </ac:spMkLst>
        </pc:spChg>
        <pc:spChg chg="add del">
          <ac:chgData name="Eric Glover" userId="47c2a8b81aae47a8" providerId="LiveId" clId="{0AF434AC-C26E-41A4-92D0-3A31B886C70B}" dt="2019-01-05T17:39:03.273" v="4055" actId="26606"/>
          <ac:spMkLst>
            <pc:docMk/>
            <pc:sldMk cId="3312937440" sldId="358"/>
            <ac:spMk id="26" creationId="{087519CD-2FFF-42E3-BB0C-FEAA828BA5DB}"/>
          </ac:spMkLst>
        </pc:spChg>
        <pc:spChg chg="add del">
          <ac:chgData name="Eric Glover" userId="47c2a8b81aae47a8" providerId="LiveId" clId="{0AF434AC-C26E-41A4-92D0-3A31B886C70B}" dt="2019-01-05T17:39:08.513" v="4057" actId="26606"/>
          <ac:spMkLst>
            <pc:docMk/>
            <pc:sldMk cId="3312937440" sldId="358"/>
            <ac:spMk id="28" creationId="{35230A27-1553-42F8-99D7-829868E13715}"/>
          </ac:spMkLst>
        </pc:spChg>
        <pc:spChg chg="add del">
          <ac:chgData name="Eric Glover" userId="47c2a8b81aae47a8" providerId="LiveId" clId="{0AF434AC-C26E-41A4-92D0-3A31B886C70B}" dt="2019-01-05T17:39:08.513" v="4057" actId="26606"/>
          <ac:spMkLst>
            <pc:docMk/>
            <pc:sldMk cId="3312937440" sldId="358"/>
            <ac:spMk id="29" creationId="{A772232D-B4D6-429F-B3D1-2D9891B85E08}"/>
          </ac:spMkLst>
        </pc:spChg>
        <pc:spChg chg="add del">
          <ac:chgData name="Eric Glover" userId="47c2a8b81aae47a8" providerId="LiveId" clId="{0AF434AC-C26E-41A4-92D0-3A31B886C70B}" dt="2019-01-05T17:39:09.836" v="4059" actId="26606"/>
          <ac:spMkLst>
            <pc:docMk/>
            <pc:sldMk cId="3312937440" sldId="358"/>
            <ac:spMk id="32" creationId="{E54CE3AD-C754-4F1E-A76F-1EDDF71796A0}"/>
          </ac:spMkLst>
        </pc:spChg>
        <pc:spChg chg="add del">
          <ac:chgData name="Eric Glover" userId="47c2a8b81aae47a8" providerId="LiveId" clId="{0AF434AC-C26E-41A4-92D0-3A31B886C70B}" dt="2019-01-05T17:39:09.836" v="4059" actId="26606"/>
          <ac:spMkLst>
            <pc:docMk/>
            <pc:sldMk cId="3312937440" sldId="358"/>
            <ac:spMk id="33" creationId="{D238B743-4443-4735-BFC2-B514F64099E8}"/>
          </ac:spMkLst>
        </pc:spChg>
        <pc:spChg chg="add">
          <ac:chgData name="Eric Glover" userId="47c2a8b81aae47a8" providerId="LiveId" clId="{0AF434AC-C26E-41A4-92D0-3A31B886C70B}" dt="2019-01-05T17:39:46.771" v="4068"/>
          <ac:spMkLst>
            <pc:docMk/>
            <pc:sldMk cId="3312937440" sldId="358"/>
            <ac:spMk id="34" creationId="{8DEE4115-2367-41B9-80CD-433C978EC2B8}"/>
          </ac:spMkLst>
        </pc:spChg>
        <pc:spChg chg="add del">
          <ac:chgData name="Eric Glover" userId="47c2a8b81aae47a8" providerId="LiveId" clId="{0AF434AC-C26E-41A4-92D0-3A31B886C70B}" dt="2019-01-05T17:39:11.128" v="4061" actId="26606"/>
          <ac:spMkLst>
            <pc:docMk/>
            <pc:sldMk cId="3312937440" sldId="358"/>
            <ac:spMk id="35" creationId="{11A978AA-7672-42C4-B5ED-55539D564D6E}"/>
          </ac:spMkLst>
        </pc:spChg>
        <pc:spChg chg="add del">
          <ac:chgData name="Eric Glover" userId="47c2a8b81aae47a8" providerId="LiveId" clId="{0AF434AC-C26E-41A4-92D0-3A31B886C70B}" dt="2019-01-05T17:39:11.128" v="4061" actId="26606"/>
          <ac:spMkLst>
            <pc:docMk/>
            <pc:sldMk cId="3312937440" sldId="358"/>
            <ac:spMk id="36" creationId="{7B938393-3C03-4A4C-9BEF-927DC2366562}"/>
          </ac:spMkLst>
        </pc:spChg>
        <pc:spChg chg="add del">
          <ac:chgData name="Eric Glover" userId="47c2a8b81aae47a8" providerId="LiveId" clId="{0AF434AC-C26E-41A4-92D0-3A31B886C70B}" dt="2019-01-05T17:39:11.128" v="4061" actId="26606"/>
          <ac:spMkLst>
            <pc:docMk/>
            <pc:sldMk cId="3312937440" sldId="358"/>
            <ac:spMk id="37" creationId="{A092A857-B226-45FB-955B-CBB2C1B5318E}"/>
          </ac:spMkLst>
        </pc:spChg>
        <pc:spChg chg="add del">
          <ac:chgData name="Eric Glover" userId="47c2a8b81aae47a8" providerId="LiveId" clId="{0AF434AC-C26E-41A4-92D0-3A31B886C70B}" dt="2019-01-05T17:39:12.970" v="4063" actId="26606"/>
          <ac:spMkLst>
            <pc:docMk/>
            <pc:sldMk cId="3312937440" sldId="358"/>
            <ac:spMk id="39" creationId="{C843AFC8-D8D0-4784-B08C-6324FA88E6DD}"/>
          </ac:spMkLst>
        </pc:spChg>
        <pc:spChg chg="add del">
          <ac:chgData name="Eric Glover" userId="47c2a8b81aae47a8" providerId="LiveId" clId="{0AF434AC-C26E-41A4-92D0-3A31B886C70B}" dt="2019-01-05T17:39:12.970" v="4063" actId="26606"/>
          <ac:spMkLst>
            <pc:docMk/>
            <pc:sldMk cId="3312937440" sldId="358"/>
            <ac:spMk id="40" creationId="{854B1A56-8AFB-4D4F-8D98-1E832D6FFE67}"/>
          </ac:spMkLst>
        </pc:spChg>
        <pc:spChg chg="add del">
          <ac:chgData name="Eric Glover" userId="47c2a8b81aae47a8" providerId="LiveId" clId="{0AF434AC-C26E-41A4-92D0-3A31B886C70B}" dt="2019-01-05T17:39:12.970" v="4063" actId="26606"/>
          <ac:spMkLst>
            <pc:docMk/>
            <pc:sldMk cId="3312937440" sldId="358"/>
            <ac:spMk id="41" creationId="{F8E828FC-05B4-4BA4-92D3-3DF79D42D88E}"/>
          </ac:spMkLst>
        </pc:spChg>
        <pc:spChg chg="add del">
          <ac:chgData name="Eric Glover" userId="47c2a8b81aae47a8" providerId="LiveId" clId="{0AF434AC-C26E-41A4-92D0-3A31B886C70B}" dt="2019-01-05T17:39:17.719" v="4065" actId="26606"/>
          <ac:spMkLst>
            <pc:docMk/>
            <pc:sldMk cId="3312937440" sldId="358"/>
            <ac:spMk id="43" creationId="{3558DB37-9FEE-48A2-8578-ED0401573943}"/>
          </ac:spMkLst>
        </pc:spChg>
        <pc:spChg chg="add del">
          <ac:chgData name="Eric Glover" userId="47c2a8b81aae47a8" providerId="LiveId" clId="{0AF434AC-C26E-41A4-92D0-3A31B886C70B}" dt="2019-01-05T17:39:17.719" v="4065" actId="26606"/>
          <ac:spMkLst>
            <pc:docMk/>
            <pc:sldMk cId="3312937440" sldId="358"/>
            <ac:spMk id="44" creationId="{5F7FCCA6-00E2-4F74-A105-0D769872F243}"/>
          </ac:spMkLst>
        </pc:spChg>
        <pc:spChg chg="add del">
          <ac:chgData name="Eric Glover" userId="47c2a8b81aae47a8" providerId="LiveId" clId="{0AF434AC-C26E-41A4-92D0-3A31B886C70B}" dt="2019-01-05T17:39:17.719" v="4065" actId="26606"/>
          <ac:spMkLst>
            <pc:docMk/>
            <pc:sldMk cId="3312937440" sldId="358"/>
            <ac:spMk id="45" creationId="{5E1ED12F-9F06-4B37-87B7-F98F52937F86}"/>
          </ac:spMkLst>
        </pc:spChg>
        <pc:cxnChg chg="add del">
          <ac:chgData name="Eric Glover" userId="47c2a8b81aae47a8" providerId="LiveId" clId="{0AF434AC-C26E-41A4-92D0-3A31B886C70B}" dt="2019-01-05T17:38:59.958" v="4053" actId="26606"/>
          <ac:cxnSpMkLst>
            <pc:docMk/>
            <pc:sldMk cId="3312937440" sldId="358"/>
            <ac:cxnSpMk id="21" creationId="{9F09C252-16FE-4557-AD6D-BB5CA773496C}"/>
          </ac:cxnSpMkLst>
        </pc:cxnChg>
        <pc:cxnChg chg="add del">
          <ac:chgData name="Eric Glover" userId="47c2a8b81aae47a8" providerId="LiveId" clId="{0AF434AC-C26E-41A4-92D0-3A31B886C70B}" dt="2019-01-05T17:39:08.513" v="4057" actId="26606"/>
          <ac:cxnSpMkLst>
            <pc:docMk/>
            <pc:sldMk cId="3312937440" sldId="358"/>
            <ac:cxnSpMk id="30" creationId="{02CC3441-26B3-4381-B3DF-8AE3C288BC0D}"/>
          </ac:cxnSpMkLst>
        </pc:cxnChg>
      </pc:sldChg>
      <pc:sldChg chg="addSp delSp modSp add">
        <pc:chgData name="Eric Glover" userId="47c2a8b81aae47a8" providerId="LiveId" clId="{0AF434AC-C26E-41A4-92D0-3A31B886C70B}" dt="2019-01-05T17:38:09.655" v="4049" actId="1035"/>
        <pc:sldMkLst>
          <pc:docMk/>
          <pc:sldMk cId="503746875" sldId="359"/>
        </pc:sldMkLst>
        <pc:spChg chg="mod">
          <ac:chgData name="Eric Glover" userId="47c2a8b81aae47a8" providerId="LiveId" clId="{0AF434AC-C26E-41A4-92D0-3A31B886C70B}" dt="2019-01-01T20:45:40.989" v="663" actId="14100"/>
          <ac:spMkLst>
            <pc:docMk/>
            <pc:sldMk cId="503746875" sldId="359"/>
            <ac:spMk id="2" creationId="{C6423313-2435-4A9B-9771-EEC26F7687EB}"/>
          </ac:spMkLst>
        </pc:spChg>
        <pc:picChg chg="add mod">
          <ac:chgData name="Eric Glover" userId="47c2a8b81aae47a8" providerId="LiveId" clId="{0AF434AC-C26E-41A4-92D0-3A31B886C70B}" dt="2019-01-05T17:38:09.655" v="4049" actId="1035"/>
          <ac:picMkLst>
            <pc:docMk/>
            <pc:sldMk cId="503746875" sldId="359"/>
            <ac:picMk id="3" creationId="{79B84D22-B5A5-4DBD-953C-083F9E0F8343}"/>
          </ac:picMkLst>
        </pc:picChg>
        <pc:picChg chg="del">
          <ac:chgData name="Eric Glover" userId="47c2a8b81aae47a8" providerId="LiveId" clId="{0AF434AC-C26E-41A4-92D0-3A31B886C70B}" dt="2019-01-01T20:52:53.226" v="664" actId="478"/>
          <ac:picMkLst>
            <pc:docMk/>
            <pc:sldMk cId="503746875" sldId="359"/>
            <ac:picMk id="7" creationId="{B50E5268-F44D-4E9C-A765-B9406D4732D0}"/>
          </ac:picMkLst>
        </pc:picChg>
      </pc:sldChg>
      <pc:sldChg chg="addSp delSp modSp delAnim modAnim">
        <pc:chgData name="Eric Glover" userId="47c2a8b81aae47a8" providerId="LiveId" clId="{0AF434AC-C26E-41A4-92D0-3A31B886C70B}" dt="2019-01-05T20:07:02.373" v="4836" actId="478"/>
        <pc:sldMkLst>
          <pc:docMk/>
          <pc:sldMk cId="4239372054" sldId="360"/>
        </pc:sldMkLst>
        <pc:spChg chg="mod">
          <ac:chgData name="Eric Glover" userId="47c2a8b81aae47a8" providerId="LiveId" clId="{0AF434AC-C26E-41A4-92D0-3A31B886C70B}" dt="2019-01-05T16:50:29.175" v="2881" actId="1036"/>
          <ac:spMkLst>
            <pc:docMk/>
            <pc:sldMk cId="4239372054" sldId="360"/>
            <ac:spMk id="6" creationId="{97E96D61-313D-4EC2-BC8A-BA537F0718C3}"/>
          </ac:spMkLst>
        </pc:spChg>
        <pc:spChg chg="mod">
          <ac:chgData name="Eric Glover" userId="47c2a8b81aae47a8" providerId="LiveId" clId="{0AF434AC-C26E-41A4-92D0-3A31B886C70B}" dt="2019-01-05T17:49:05.448" v="4166" actId="20577"/>
          <ac:spMkLst>
            <pc:docMk/>
            <pc:sldMk cId="4239372054" sldId="360"/>
            <ac:spMk id="11" creationId="{00302F79-DBB0-4E6E-A118-C795E28D6A11}"/>
          </ac:spMkLst>
        </pc:spChg>
        <pc:spChg chg="add del mod ord">
          <ac:chgData name="Eric Glover" userId="47c2a8b81aae47a8" providerId="LiveId" clId="{0AF434AC-C26E-41A4-92D0-3A31B886C70B}" dt="2019-01-05T16:52:12.593" v="2961" actId="478"/>
          <ac:spMkLst>
            <pc:docMk/>
            <pc:sldMk cId="4239372054" sldId="360"/>
            <ac:spMk id="12" creationId="{22BBC8D2-AD08-4F02-BB45-39E5C6AF03B6}"/>
          </ac:spMkLst>
        </pc:spChg>
        <pc:spChg chg="add del mod ord">
          <ac:chgData name="Eric Glover" userId="47c2a8b81aae47a8" providerId="LiveId" clId="{0AF434AC-C26E-41A4-92D0-3A31B886C70B}" dt="2019-01-05T16:55:00.890" v="3004" actId="478"/>
          <ac:spMkLst>
            <pc:docMk/>
            <pc:sldMk cId="4239372054" sldId="360"/>
            <ac:spMk id="15" creationId="{3E1A7C26-E4D1-48EA-9043-E4BC7CD31D2B}"/>
          </ac:spMkLst>
        </pc:spChg>
        <pc:spChg chg="add mod">
          <ac:chgData name="Eric Glover" userId="47c2a8b81aae47a8" providerId="LiveId" clId="{0AF434AC-C26E-41A4-92D0-3A31B886C70B}" dt="2019-01-05T17:58:49.160" v="4189" actId="1036"/>
          <ac:spMkLst>
            <pc:docMk/>
            <pc:sldMk cId="4239372054" sldId="360"/>
            <ac:spMk id="23" creationId="{B8861287-6A92-48BD-B718-6A19FD048733}"/>
          </ac:spMkLst>
        </pc:spChg>
        <pc:spChg chg="add mod">
          <ac:chgData name="Eric Glover" userId="47c2a8b81aae47a8" providerId="LiveId" clId="{0AF434AC-C26E-41A4-92D0-3A31B886C70B}" dt="2019-01-05T20:06:38.954" v="4835" actId="6549"/>
          <ac:spMkLst>
            <pc:docMk/>
            <pc:sldMk cId="4239372054" sldId="360"/>
            <ac:spMk id="29" creationId="{2E8EE6B0-7F75-46AB-A5B1-5F5EE618D210}"/>
          </ac:spMkLst>
        </pc:spChg>
        <pc:spChg chg="add del mod">
          <ac:chgData name="Eric Glover" userId="47c2a8b81aae47a8" providerId="LiveId" clId="{0AF434AC-C26E-41A4-92D0-3A31B886C70B}" dt="2019-01-05T17:58:23.687" v="4185" actId="478"/>
          <ac:spMkLst>
            <pc:docMk/>
            <pc:sldMk cId="4239372054" sldId="360"/>
            <ac:spMk id="30" creationId="{8DA04369-9DFB-4707-AA1A-8B5E83C0E790}"/>
          </ac:spMkLst>
        </pc:spChg>
        <pc:spChg chg="add del mod">
          <ac:chgData name="Eric Glover" userId="47c2a8b81aae47a8" providerId="LiveId" clId="{0AF434AC-C26E-41A4-92D0-3A31B886C70B}" dt="2019-01-05T17:58:23.687" v="4185" actId="478"/>
          <ac:spMkLst>
            <pc:docMk/>
            <pc:sldMk cId="4239372054" sldId="360"/>
            <ac:spMk id="31" creationId="{E75E99EF-C9AC-4285-8E85-6AAB5B9BA454}"/>
          </ac:spMkLst>
        </pc:spChg>
        <pc:cxnChg chg="add del mod ord">
          <ac:chgData name="Eric Glover" userId="47c2a8b81aae47a8" providerId="LiveId" clId="{0AF434AC-C26E-41A4-92D0-3A31B886C70B}" dt="2019-01-05T16:52:13.698" v="2962" actId="478"/>
          <ac:cxnSpMkLst>
            <pc:docMk/>
            <pc:sldMk cId="4239372054" sldId="360"/>
            <ac:cxnSpMk id="3" creationId="{98492467-25D5-419D-A855-145BDBE236DC}"/>
          </ac:cxnSpMkLst>
        </pc:cxnChg>
        <pc:cxnChg chg="add del mod">
          <ac:chgData name="Eric Glover" userId="47c2a8b81aae47a8" providerId="LiveId" clId="{0AF434AC-C26E-41A4-92D0-3A31B886C70B}" dt="2019-01-05T17:59:01.522" v="4192" actId="478"/>
          <ac:cxnSpMkLst>
            <pc:docMk/>
            <pc:sldMk cId="4239372054" sldId="360"/>
            <ac:cxnSpMk id="8" creationId="{7D402B60-5021-4D80-8FC8-C6CDCE6A23CC}"/>
          </ac:cxnSpMkLst>
        </pc:cxnChg>
        <pc:cxnChg chg="add del mod">
          <ac:chgData name="Eric Glover" userId="47c2a8b81aae47a8" providerId="LiveId" clId="{0AF434AC-C26E-41A4-92D0-3A31B886C70B}" dt="2019-01-05T16:54:59.617" v="3003" actId="478"/>
          <ac:cxnSpMkLst>
            <pc:docMk/>
            <pc:sldMk cId="4239372054" sldId="360"/>
            <ac:cxnSpMk id="10" creationId="{E87CC4B3-F502-4837-B56A-B14C74F87EC2}"/>
          </ac:cxnSpMkLst>
        </pc:cxnChg>
        <pc:cxnChg chg="add del mod">
          <ac:chgData name="Eric Glover" userId="47c2a8b81aae47a8" providerId="LiveId" clId="{0AF434AC-C26E-41A4-92D0-3A31B886C70B}" dt="2019-01-05T20:07:02.373" v="4836" actId="478"/>
          <ac:cxnSpMkLst>
            <pc:docMk/>
            <pc:sldMk cId="4239372054" sldId="360"/>
            <ac:cxnSpMk id="25" creationId="{C246DA72-E44F-4667-AF84-0B4960799BF7}"/>
          </ac:cxnSpMkLst>
        </pc:cxnChg>
        <pc:cxnChg chg="add del mod">
          <ac:chgData name="Eric Glover" userId="47c2a8b81aae47a8" providerId="LiveId" clId="{0AF434AC-C26E-41A4-92D0-3A31B886C70B}" dt="2019-01-05T17:59:00.203" v="4191" actId="478"/>
          <ac:cxnSpMkLst>
            <pc:docMk/>
            <pc:sldMk cId="4239372054" sldId="360"/>
            <ac:cxnSpMk id="27" creationId="{922765EE-3AB3-49C8-8267-821D3B4C0C4F}"/>
          </ac:cxnSpMkLst>
        </pc:cxnChg>
      </pc:sldChg>
      <pc:sldChg chg="addSp modSp modAnim">
        <pc:chgData name="Eric Glover" userId="47c2a8b81aae47a8" providerId="LiveId" clId="{0AF434AC-C26E-41A4-92D0-3A31B886C70B}" dt="2019-01-05T20:02:58.233" v="4751"/>
        <pc:sldMkLst>
          <pc:docMk/>
          <pc:sldMk cId="2379150989" sldId="361"/>
        </pc:sldMkLst>
        <pc:spChg chg="add mod">
          <ac:chgData name="Eric Glover" userId="47c2a8b81aae47a8" providerId="LiveId" clId="{0AF434AC-C26E-41A4-92D0-3A31B886C70B}" dt="2019-01-05T16:32:22.816" v="2340" actId="1038"/>
          <ac:spMkLst>
            <pc:docMk/>
            <pc:sldMk cId="2379150989" sldId="361"/>
            <ac:spMk id="2" creationId="{6D2A1D26-3C23-49A0-B224-4F4A01801A01}"/>
          </ac:spMkLst>
        </pc:spChg>
        <pc:spChg chg="mod">
          <ac:chgData name="Eric Glover" userId="47c2a8b81aae47a8" providerId="LiveId" clId="{0AF434AC-C26E-41A4-92D0-3A31B886C70B}" dt="2019-01-05T14:24:00.748" v="692" actId="14838"/>
          <ac:spMkLst>
            <pc:docMk/>
            <pc:sldMk cId="2379150989" sldId="361"/>
            <ac:spMk id="6" creationId="{97E96D61-313D-4EC2-BC8A-BA537F0718C3}"/>
          </ac:spMkLst>
        </pc:spChg>
        <pc:spChg chg="add mod">
          <ac:chgData name="Eric Glover" userId="47c2a8b81aae47a8" providerId="LiveId" clId="{0AF434AC-C26E-41A4-92D0-3A31B886C70B}" dt="2019-01-05T16:33:10.422" v="2483" actId="6549"/>
          <ac:spMkLst>
            <pc:docMk/>
            <pc:sldMk cId="2379150989" sldId="361"/>
            <ac:spMk id="12" creationId="{952B3217-68D0-4122-A5CC-5AF53FAA963B}"/>
          </ac:spMkLst>
        </pc:spChg>
      </pc:sldChg>
      <pc:sldChg chg="addSp delSp modSp modAnim">
        <pc:chgData name="Eric Glover" userId="47c2a8b81aae47a8" providerId="LiveId" clId="{0AF434AC-C26E-41A4-92D0-3A31B886C70B}" dt="2019-01-05T20:27:20.743" v="4904"/>
        <pc:sldMkLst>
          <pc:docMk/>
          <pc:sldMk cId="1317182557" sldId="363"/>
        </pc:sldMkLst>
        <pc:spChg chg="del mod">
          <ac:chgData name="Eric Glover" userId="47c2a8b81aae47a8" providerId="LiveId" clId="{0AF434AC-C26E-41A4-92D0-3A31B886C70B}" dt="2019-01-05T17:00:19.078" v="3155" actId="478"/>
          <ac:spMkLst>
            <pc:docMk/>
            <pc:sldMk cId="1317182557" sldId="363"/>
            <ac:spMk id="2" creationId="{6D2A1D26-3C23-49A0-B224-4F4A01801A01}"/>
          </ac:spMkLst>
        </pc:spChg>
        <pc:spChg chg="del">
          <ac:chgData name="Eric Glover" userId="47c2a8b81aae47a8" providerId="LiveId" clId="{0AF434AC-C26E-41A4-92D0-3A31B886C70B}" dt="2019-01-05T15:59:46.491" v="1951"/>
          <ac:spMkLst>
            <pc:docMk/>
            <pc:sldMk cId="1317182557" sldId="363"/>
            <ac:spMk id="3" creationId="{5864203E-F129-4B66-A931-41A1DC76C59E}"/>
          </ac:spMkLst>
        </pc:spChg>
        <pc:spChg chg="mod">
          <ac:chgData name="Eric Glover" userId="47c2a8b81aae47a8" providerId="LiveId" clId="{0AF434AC-C26E-41A4-92D0-3A31B886C70B}" dt="2019-01-05T19:15:17.451" v="4587" actId="20577"/>
          <ac:spMkLst>
            <pc:docMk/>
            <pc:sldMk cId="1317182557" sldId="363"/>
            <ac:spMk id="6" creationId="{97E96D61-313D-4EC2-BC8A-BA537F0718C3}"/>
          </ac:spMkLst>
        </pc:spChg>
        <pc:spChg chg="add mod">
          <ac:chgData name="Eric Glover" userId="47c2a8b81aae47a8" providerId="LiveId" clId="{0AF434AC-C26E-41A4-92D0-3A31B886C70B}" dt="2019-01-05T17:00:22.999" v="3156" actId="14100"/>
          <ac:spMkLst>
            <pc:docMk/>
            <pc:sldMk cId="1317182557" sldId="363"/>
            <ac:spMk id="14" creationId="{67A5148B-0165-4E40-8514-B4FB01B1A08E}"/>
          </ac:spMkLst>
        </pc:spChg>
        <pc:spChg chg="add mod ord">
          <ac:chgData name="Eric Glover" userId="47c2a8b81aae47a8" providerId="LiveId" clId="{0AF434AC-C26E-41A4-92D0-3A31B886C70B}" dt="2019-01-05T19:16:08.793" v="4594" actId="171"/>
          <ac:spMkLst>
            <pc:docMk/>
            <pc:sldMk cId="1317182557" sldId="363"/>
            <ac:spMk id="16" creationId="{604CB104-4117-4BE7-849A-B6C032CDF3E8}"/>
          </ac:spMkLst>
        </pc:spChg>
        <pc:spChg chg="del mod">
          <ac:chgData name="Eric Glover" userId="47c2a8b81aae47a8" providerId="LiveId" clId="{0AF434AC-C26E-41A4-92D0-3A31B886C70B}" dt="2019-01-05T17:06:19.912" v="3183" actId="478"/>
          <ac:spMkLst>
            <pc:docMk/>
            <pc:sldMk cId="1317182557" sldId="363"/>
            <ac:spMk id="18" creationId="{F3FAFB3F-48FF-4906-AD1B-CAEAAB7DF472}"/>
          </ac:spMkLst>
        </pc:spChg>
      </pc:sldChg>
      <pc:sldChg chg="addSp delSp modSp modAnim">
        <pc:chgData name="Eric Glover" userId="47c2a8b81aae47a8" providerId="LiveId" clId="{0AF434AC-C26E-41A4-92D0-3A31B886C70B}" dt="2019-01-05T17:44:18.631" v="4088"/>
        <pc:sldMkLst>
          <pc:docMk/>
          <pc:sldMk cId="4103911625" sldId="364"/>
        </pc:sldMkLst>
        <pc:spChg chg="del">
          <ac:chgData name="Eric Glover" userId="47c2a8b81aae47a8" providerId="LiveId" clId="{0AF434AC-C26E-41A4-92D0-3A31B886C70B}" dt="2019-01-05T16:02:24.785" v="1982" actId="478"/>
          <ac:spMkLst>
            <pc:docMk/>
            <pc:sldMk cId="4103911625" sldId="364"/>
            <ac:spMk id="2" creationId="{6D2A1D26-3C23-49A0-B224-4F4A01801A01}"/>
          </ac:spMkLst>
        </pc:spChg>
        <pc:spChg chg="add">
          <ac:chgData name="Eric Glover" userId="47c2a8b81aae47a8" providerId="LiveId" clId="{0AF434AC-C26E-41A4-92D0-3A31B886C70B}" dt="2019-01-05T17:00:33.332" v="3157"/>
          <ac:spMkLst>
            <pc:docMk/>
            <pc:sldMk cId="4103911625" sldId="364"/>
            <ac:spMk id="12" creationId="{22EDAE7F-31A0-40C0-A1D0-6116C6A5655B}"/>
          </ac:spMkLst>
        </pc:spChg>
        <pc:spChg chg="add">
          <ac:chgData name="Eric Glover" userId="47c2a8b81aae47a8" providerId="LiveId" clId="{0AF434AC-C26E-41A4-92D0-3A31B886C70B}" dt="2019-01-05T17:07:01.100" v="3190"/>
          <ac:spMkLst>
            <pc:docMk/>
            <pc:sldMk cId="4103911625" sldId="364"/>
            <ac:spMk id="14" creationId="{4368F069-592F-42E9-8833-57A42DD39B3B}"/>
          </ac:spMkLst>
        </pc:spChg>
        <pc:spChg chg="del">
          <ac:chgData name="Eric Glover" userId="47c2a8b81aae47a8" providerId="LiveId" clId="{0AF434AC-C26E-41A4-92D0-3A31B886C70B}" dt="2019-01-05T17:06:54.384" v="3189" actId="478"/>
          <ac:spMkLst>
            <pc:docMk/>
            <pc:sldMk cId="4103911625" sldId="364"/>
            <ac:spMk id="18" creationId="{F3FAFB3F-48FF-4906-AD1B-CAEAAB7DF472}"/>
          </ac:spMkLst>
        </pc:spChg>
        <pc:picChg chg="add del mod modCrop">
          <ac:chgData name="Eric Glover" userId="47c2a8b81aae47a8" providerId="LiveId" clId="{0AF434AC-C26E-41A4-92D0-3A31B886C70B}" dt="2019-01-05T17:05:40.959" v="3182" actId="478"/>
          <ac:picMkLst>
            <pc:docMk/>
            <pc:sldMk cId="4103911625" sldId="364"/>
            <ac:picMk id="3" creationId="{BCFF7896-97AE-402E-8A50-170856469F49}"/>
          </ac:picMkLst>
        </pc:picChg>
        <pc:cxnChg chg="add mod">
          <ac:chgData name="Eric Glover" userId="47c2a8b81aae47a8" providerId="LiveId" clId="{0AF434AC-C26E-41A4-92D0-3A31B886C70B}" dt="2019-01-05T17:07:42.246" v="3229" actId="1035"/>
          <ac:cxnSpMkLst>
            <pc:docMk/>
            <pc:sldMk cId="4103911625" sldId="364"/>
            <ac:cxnSpMk id="16" creationId="{26E442DE-1D3D-4CBF-BF03-41D553434128}"/>
          </ac:cxnSpMkLst>
        </pc:cxnChg>
        <pc:cxnChg chg="add mod">
          <ac:chgData name="Eric Glover" userId="47c2a8b81aae47a8" providerId="LiveId" clId="{0AF434AC-C26E-41A4-92D0-3A31B886C70B}" dt="2019-01-05T17:07:31.878" v="3210" actId="1035"/>
          <ac:cxnSpMkLst>
            <pc:docMk/>
            <pc:sldMk cId="4103911625" sldId="364"/>
            <ac:cxnSpMk id="20" creationId="{5A1C45D3-14E8-484C-9A3A-788F8FEFEB74}"/>
          </ac:cxnSpMkLst>
        </pc:cxnChg>
      </pc:sldChg>
      <pc:sldChg chg="addSp delSp modSp delAnim modAnim">
        <pc:chgData name="Eric Glover" userId="47c2a8b81aae47a8" providerId="LiveId" clId="{0AF434AC-C26E-41A4-92D0-3A31B886C70B}" dt="2019-01-05T20:05:13.764" v="4795" actId="1035"/>
        <pc:sldMkLst>
          <pc:docMk/>
          <pc:sldMk cId="1624060858" sldId="365"/>
        </pc:sldMkLst>
        <pc:spChg chg="mod">
          <ac:chgData name="Eric Glover" userId="47c2a8b81aae47a8" providerId="LiveId" clId="{0AF434AC-C26E-41A4-92D0-3A31B886C70B}" dt="2019-01-05T16:49:40.263" v="2827" actId="1036"/>
          <ac:spMkLst>
            <pc:docMk/>
            <pc:sldMk cId="1624060858" sldId="365"/>
            <ac:spMk id="6" creationId="{97E96D61-313D-4EC2-BC8A-BA537F0718C3}"/>
          </ac:spMkLst>
        </pc:spChg>
        <pc:spChg chg="mod">
          <ac:chgData name="Eric Glover" userId="47c2a8b81aae47a8" providerId="LiveId" clId="{0AF434AC-C26E-41A4-92D0-3A31B886C70B}" dt="2019-01-05T16:55:53.775" v="3018" actId="20577"/>
          <ac:spMkLst>
            <pc:docMk/>
            <pc:sldMk cId="1624060858" sldId="365"/>
            <ac:spMk id="11" creationId="{00302F79-DBB0-4E6E-A118-C795E28D6A11}"/>
          </ac:spMkLst>
        </pc:spChg>
        <pc:spChg chg="add del mod ord">
          <ac:chgData name="Eric Glover" userId="47c2a8b81aae47a8" providerId="LiveId" clId="{0AF434AC-C26E-41A4-92D0-3A31B886C70B}" dt="2019-01-05T16:39:10.454" v="2551" actId="478"/>
          <ac:spMkLst>
            <pc:docMk/>
            <pc:sldMk cId="1624060858" sldId="365"/>
            <ac:spMk id="12" creationId="{82CE5C6A-0222-45BE-84B1-6732BF15DFD6}"/>
          </ac:spMkLst>
        </pc:spChg>
        <pc:spChg chg="add del mod">
          <ac:chgData name="Eric Glover" userId="47c2a8b81aae47a8" providerId="LiveId" clId="{0AF434AC-C26E-41A4-92D0-3A31B886C70B}" dt="2019-01-05T20:04:52.459" v="4753" actId="478"/>
          <ac:spMkLst>
            <pc:docMk/>
            <pc:sldMk cId="1624060858" sldId="365"/>
            <ac:spMk id="27" creationId="{389B364E-D44B-4526-9887-E5E46050C916}"/>
          </ac:spMkLst>
        </pc:spChg>
        <pc:spChg chg="add mod">
          <ac:chgData name="Eric Glover" userId="47c2a8b81aae47a8" providerId="LiveId" clId="{0AF434AC-C26E-41A4-92D0-3A31B886C70B}" dt="2019-01-05T20:05:13.764" v="4795" actId="1035"/>
          <ac:spMkLst>
            <pc:docMk/>
            <pc:sldMk cId="1624060858" sldId="365"/>
            <ac:spMk id="29" creationId="{2B747126-AB8D-47EB-8FF9-F2BEF0B37AAE}"/>
          </ac:spMkLst>
        </pc:spChg>
        <pc:spChg chg="add">
          <ac:chgData name="Eric Glover" userId="47c2a8b81aae47a8" providerId="LiveId" clId="{0AF434AC-C26E-41A4-92D0-3A31B886C70B}" dt="2019-01-05T20:04:53.235" v="4754"/>
          <ac:spMkLst>
            <pc:docMk/>
            <pc:sldMk cId="1624060858" sldId="365"/>
            <ac:spMk id="30" creationId="{43C20262-CA3C-4DBE-9C0B-A1C8C269BAF9}"/>
          </ac:spMkLst>
        </pc:spChg>
        <pc:cxnChg chg="add mod">
          <ac:chgData name="Eric Glover" userId="47c2a8b81aae47a8" providerId="LiveId" clId="{0AF434AC-C26E-41A4-92D0-3A31B886C70B}" dt="2019-01-05T16:49:52.309" v="2842" actId="1036"/>
          <ac:cxnSpMkLst>
            <pc:docMk/>
            <pc:sldMk cId="1624060858" sldId="365"/>
            <ac:cxnSpMk id="13" creationId="{96C1A6B0-C1F8-4C0D-8789-3003451A006C}"/>
          </ac:cxnSpMkLst>
        </pc:cxnChg>
        <pc:cxnChg chg="add del mod">
          <ac:chgData name="Eric Glover" userId="47c2a8b81aae47a8" providerId="LiveId" clId="{0AF434AC-C26E-41A4-92D0-3A31B886C70B}" dt="2019-01-05T16:24:27.614" v="2182" actId="478"/>
          <ac:cxnSpMkLst>
            <pc:docMk/>
            <pc:sldMk cId="1624060858" sldId="365"/>
            <ac:cxnSpMk id="14" creationId="{018E1498-7EB6-4AA5-AE7B-F9DE0D14E8E5}"/>
          </ac:cxnSpMkLst>
        </pc:cxnChg>
        <pc:cxnChg chg="add del mod">
          <ac:chgData name="Eric Glover" userId="47c2a8b81aae47a8" providerId="LiveId" clId="{0AF434AC-C26E-41A4-92D0-3A31B886C70B}" dt="2019-01-05T16:35:31.223" v="2487" actId="478"/>
          <ac:cxnSpMkLst>
            <pc:docMk/>
            <pc:sldMk cId="1624060858" sldId="365"/>
            <ac:cxnSpMk id="16" creationId="{F9AADDC6-FED4-4FC0-83FC-A496DBCB247D}"/>
          </ac:cxnSpMkLst>
        </pc:cxnChg>
      </pc:sldChg>
      <pc:sldChg chg="addSp delSp modSp modAnim">
        <pc:chgData name="Eric Glover" userId="47c2a8b81aae47a8" providerId="LiveId" clId="{0AF434AC-C26E-41A4-92D0-3A31B886C70B}" dt="2019-01-05T18:00:36.961" v="4221"/>
        <pc:sldMkLst>
          <pc:docMk/>
          <pc:sldMk cId="4110465747" sldId="366"/>
        </pc:sldMkLst>
        <pc:spChg chg="mod">
          <ac:chgData name="Eric Glover" userId="47c2a8b81aae47a8" providerId="LiveId" clId="{0AF434AC-C26E-41A4-92D0-3A31B886C70B}" dt="2019-01-05T16:50:00.061" v="2852" actId="1036"/>
          <ac:spMkLst>
            <pc:docMk/>
            <pc:sldMk cId="4110465747" sldId="366"/>
            <ac:spMk id="6" creationId="{97E96D61-313D-4EC2-BC8A-BA537F0718C3}"/>
          </ac:spMkLst>
        </pc:spChg>
        <pc:spChg chg="mod">
          <ac:chgData name="Eric Glover" userId="47c2a8b81aae47a8" providerId="LiveId" clId="{0AF434AC-C26E-41A4-92D0-3A31B886C70B}" dt="2019-01-05T16:55:35.558" v="3012" actId="20577"/>
          <ac:spMkLst>
            <pc:docMk/>
            <pc:sldMk cId="4110465747" sldId="366"/>
            <ac:spMk id="11" creationId="{00302F79-DBB0-4E6E-A118-C795E28D6A11}"/>
          </ac:spMkLst>
        </pc:spChg>
        <pc:spChg chg="add">
          <ac:chgData name="Eric Glover" userId="47c2a8b81aae47a8" providerId="LiveId" clId="{0AF434AC-C26E-41A4-92D0-3A31B886C70B}" dt="2019-01-05T18:00:36.961" v="4221"/>
          <ac:spMkLst>
            <pc:docMk/>
            <pc:sldMk cId="4110465747" sldId="366"/>
            <ac:spMk id="14" creationId="{EFAA7836-FD2F-41B2-851E-7353DEF2D13E}"/>
          </ac:spMkLst>
        </pc:spChg>
        <pc:spChg chg="del">
          <ac:chgData name="Eric Glover" userId="47c2a8b81aae47a8" providerId="LiveId" clId="{0AF434AC-C26E-41A4-92D0-3A31B886C70B}" dt="2019-01-05T16:41:37.783" v="2620" actId="478"/>
          <ac:spMkLst>
            <pc:docMk/>
            <pc:sldMk cId="4110465747" sldId="366"/>
            <ac:spMk id="27" creationId="{389B364E-D44B-4526-9887-E5E46050C916}"/>
          </ac:spMkLst>
        </pc:spChg>
        <pc:spChg chg="del mod">
          <ac:chgData name="Eric Glover" userId="47c2a8b81aae47a8" providerId="LiveId" clId="{0AF434AC-C26E-41A4-92D0-3A31B886C70B}" dt="2019-01-05T18:00:32.122" v="4220" actId="478"/>
          <ac:spMkLst>
            <pc:docMk/>
            <pc:sldMk cId="4110465747" sldId="366"/>
            <ac:spMk id="29" creationId="{2B747126-AB8D-47EB-8FF9-F2BEF0B37AAE}"/>
          </ac:spMkLst>
        </pc:spChg>
        <pc:cxnChg chg="mod">
          <ac:chgData name="Eric Glover" userId="47c2a8b81aae47a8" providerId="LiveId" clId="{0AF434AC-C26E-41A4-92D0-3A31B886C70B}" dt="2019-01-05T16:50:08.398" v="2867" actId="1036"/>
          <ac:cxnSpMkLst>
            <pc:docMk/>
            <pc:sldMk cId="4110465747" sldId="366"/>
            <ac:cxnSpMk id="13" creationId="{96C1A6B0-C1F8-4C0D-8789-3003451A006C}"/>
          </ac:cxnSpMkLst>
        </pc:cxnChg>
      </pc:sldChg>
      <pc:sldChg chg="addSp delSp modSp add mod setBg setClrOvrMap delDesignElem">
        <pc:chgData name="Eric Glover" userId="47c2a8b81aae47a8" providerId="LiveId" clId="{0AF434AC-C26E-41A4-92D0-3A31B886C70B}" dt="2019-01-05T17:45:09.244" v="4095" actId="14100"/>
        <pc:sldMkLst>
          <pc:docMk/>
          <pc:sldMk cId="3027209455" sldId="367"/>
        </pc:sldMkLst>
        <pc:spChg chg="mod ord">
          <ac:chgData name="Eric Glover" userId="47c2a8b81aae47a8" providerId="LiveId" clId="{0AF434AC-C26E-41A4-92D0-3A31B886C70B}" dt="2019-01-05T17:09:03.190" v="3265" actId="26606"/>
          <ac:spMkLst>
            <pc:docMk/>
            <pc:sldMk cId="3027209455" sldId="367"/>
            <ac:spMk id="2" creationId="{E7800657-E6E7-462F-83AE-023ECBA21618}"/>
          </ac:spMkLst>
        </pc:spChg>
        <pc:spChg chg="add mod">
          <ac:chgData name="Eric Glover" userId="47c2a8b81aae47a8" providerId="LiveId" clId="{0AF434AC-C26E-41A4-92D0-3A31B886C70B}" dt="2019-01-05T17:45:09.244" v="4095" actId="14100"/>
          <ac:spMkLst>
            <pc:docMk/>
            <pc:sldMk cId="3027209455" sldId="367"/>
            <ac:spMk id="4" creationId="{826CC041-794A-4243-8E1F-989F185D5401}"/>
          </ac:spMkLst>
        </pc:spChg>
        <pc:spChg chg="add del mod">
          <ac:chgData name="Eric Glover" userId="47c2a8b81aae47a8" providerId="LiveId" clId="{0AF434AC-C26E-41A4-92D0-3A31B886C70B}" dt="2019-01-05T17:09:03.190" v="3265" actId="26606"/>
          <ac:spMkLst>
            <pc:docMk/>
            <pc:sldMk cId="3027209455" sldId="367"/>
            <ac:spMk id="5" creationId="{944944C6-2D2B-43D2-9ABE-25F6A5CC9C05}"/>
          </ac:spMkLst>
        </pc:spChg>
        <pc:spChg chg="add del">
          <ac:chgData name="Eric Glover" userId="47c2a8b81aae47a8" providerId="LiveId" clId="{0AF434AC-C26E-41A4-92D0-3A31B886C70B}" dt="2019-01-05T17:08:42.941" v="3254" actId="26606"/>
          <ac:spMkLst>
            <pc:docMk/>
            <pc:sldMk cId="3027209455" sldId="367"/>
            <ac:spMk id="7" creationId="{39CB82C2-DF65-4EC1-8280-F201D50F570B}"/>
          </ac:spMkLst>
        </pc:spChg>
        <pc:spChg chg="add del">
          <ac:chgData name="Eric Glover" userId="47c2a8b81aae47a8" providerId="LiveId" clId="{0AF434AC-C26E-41A4-92D0-3A31B886C70B}" dt="2019-01-05T17:04:25.274" v="3169" actId="26606"/>
          <ac:spMkLst>
            <pc:docMk/>
            <pc:sldMk cId="3027209455" sldId="367"/>
            <ac:spMk id="8" creationId="{AE1AF813-2D2F-4B78-9216-388AF161EDAA}"/>
          </ac:spMkLst>
        </pc:spChg>
        <pc:spChg chg="add del">
          <ac:chgData name="Eric Glover" userId="47c2a8b81aae47a8" providerId="LiveId" clId="{0AF434AC-C26E-41A4-92D0-3A31B886C70B}" dt="2019-01-05T17:04:25.274" v="3169" actId="26606"/>
          <ac:spMkLst>
            <pc:docMk/>
            <pc:sldMk cId="3027209455" sldId="367"/>
            <ac:spMk id="10" creationId="{C47181D2-95D5-4439-9BDF-14D4FDC7BD80}"/>
          </ac:spMkLst>
        </pc:spChg>
        <pc:spChg chg="add del">
          <ac:chgData name="Eric Glover" userId="47c2a8b81aae47a8" providerId="LiveId" clId="{0AF434AC-C26E-41A4-92D0-3A31B886C70B}" dt="2019-01-05T17:08:42.941" v="3254" actId="26606"/>
          <ac:spMkLst>
            <pc:docMk/>
            <pc:sldMk cId="3027209455" sldId="367"/>
            <ac:spMk id="11" creationId="{4E4490D0-3672-446A-AC12-B4830333BDDD}"/>
          </ac:spMkLst>
        </pc:spChg>
        <pc:spChg chg="add del">
          <ac:chgData name="Eric Glover" userId="47c2a8b81aae47a8" providerId="LiveId" clId="{0AF434AC-C26E-41A4-92D0-3A31B886C70B}" dt="2019-01-05T17:04:28.227" v="3171" actId="26606"/>
          <ac:spMkLst>
            <pc:docMk/>
            <pc:sldMk cId="3027209455" sldId="367"/>
            <ac:spMk id="12" creationId="{AE1AF813-2D2F-4B78-9216-388AF161EDAA}"/>
          </ac:spMkLst>
        </pc:spChg>
        <pc:spChg chg="add del">
          <ac:chgData name="Eric Glover" userId="47c2a8b81aae47a8" providerId="LiveId" clId="{0AF434AC-C26E-41A4-92D0-3A31B886C70B}" dt="2019-01-05T17:04:28.227" v="3171" actId="26606"/>
          <ac:spMkLst>
            <pc:docMk/>
            <pc:sldMk cId="3027209455" sldId="367"/>
            <ac:spMk id="13" creationId="{C47181D2-95D5-4439-9BDF-14D4FDC7BD80}"/>
          </ac:spMkLst>
        </pc:spChg>
        <pc:spChg chg="add del">
          <ac:chgData name="Eric Glover" userId="47c2a8b81aae47a8" providerId="LiveId" clId="{0AF434AC-C26E-41A4-92D0-3A31B886C70B}" dt="2019-01-05T17:04:29.400" v="3173" actId="26606"/>
          <ac:spMkLst>
            <pc:docMk/>
            <pc:sldMk cId="3027209455" sldId="367"/>
            <ac:spMk id="14" creationId="{5CCC70ED-6C63-4537-B7EB-51990D6C0A6F}"/>
          </ac:spMkLst>
        </pc:spChg>
        <pc:spChg chg="add del">
          <ac:chgData name="Eric Glover" userId="47c2a8b81aae47a8" providerId="LiveId" clId="{0AF434AC-C26E-41A4-92D0-3A31B886C70B}" dt="2019-01-05T17:04:29.400" v="3173" actId="26606"/>
          <ac:spMkLst>
            <pc:docMk/>
            <pc:sldMk cId="3027209455" sldId="367"/>
            <ac:spMk id="15" creationId="{C2579DAE-C141-48DB-810E-C070C300819E}"/>
          </ac:spMkLst>
        </pc:spChg>
        <pc:spChg chg="add del">
          <ac:chgData name="Eric Glover" userId="47c2a8b81aae47a8" providerId="LiveId" clId="{0AF434AC-C26E-41A4-92D0-3A31B886C70B}" dt="2019-01-05T17:04:29.400" v="3173" actId="26606"/>
          <ac:spMkLst>
            <pc:docMk/>
            <pc:sldMk cId="3027209455" sldId="367"/>
            <ac:spMk id="16" creationId="{B76E24C1-2968-40DC-A36E-F6B85F0F0752}"/>
          </ac:spMkLst>
        </pc:spChg>
        <pc:spChg chg="add del">
          <ac:chgData name="Eric Glover" userId="47c2a8b81aae47a8" providerId="LiveId" clId="{0AF434AC-C26E-41A4-92D0-3A31B886C70B}" dt="2019-01-05T17:04:29.400" v="3173" actId="26606"/>
          <ac:spMkLst>
            <pc:docMk/>
            <pc:sldMk cId="3027209455" sldId="367"/>
            <ac:spMk id="17" creationId="{02FD90C3-6350-4D5B-9738-6E94EDF30F74}"/>
          </ac:spMkLst>
        </pc:spChg>
        <pc:spChg chg="add del">
          <ac:chgData name="Eric Glover" userId="47c2a8b81aae47a8" providerId="LiveId" clId="{0AF434AC-C26E-41A4-92D0-3A31B886C70B}" dt="2019-01-05T17:04:29.400" v="3173" actId="26606"/>
          <ac:spMkLst>
            <pc:docMk/>
            <pc:sldMk cId="3027209455" sldId="367"/>
            <ac:spMk id="18" creationId="{41497DE5-0939-4D1D-9350-0C5E1B209C68}"/>
          </ac:spMkLst>
        </pc:spChg>
        <pc:spChg chg="add del">
          <ac:chgData name="Eric Glover" userId="47c2a8b81aae47a8" providerId="LiveId" clId="{0AF434AC-C26E-41A4-92D0-3A31B886C70B}" dt="2019-01-05T17:04:30.663" v="3175" actId="26606"/>
          <ac:spMkLst>
            <pc:docMk/>
            <pc:sldMk cId="3027209455" sldId="367"/>
            <ac:spMk id="20" creationId="{C2579DAE-C141-48DB-810E-C070C300819E}"/>
          </ac:spMkLst>
        </pc:spChg>
        <pc:spChg chg="add del">
          <ac:chgData name="Eric Glover" userId="47c2a8b81aae47a8" providerId="LiveId" clId="{0AF434AC-C26E-41A4-92D0-3A31B886C70B}" dt="2019-01-05T17:04:30.663" v="3175" actId="26606"/>
          <ac:spMkLst>
            <pc:docMk/>
            <pc:sldMk cId="3027209455" sldId="367"/>
            <ac:spMk id="21" creationId="{02FD90C3-6350-4D5B-9738-6E94EDF30F74}"/>
          </ac:spMkLst>
        </pc:spChg>
        <pc:spChg chg="add del">
          <ac:chgData name="Eric Glover" userId="47c2a8b81aae47a8" providerId="LiveId" clId="{0AF434AC-C26E-41A4-92D0-3A31B886C70B}" dt="2019-01-05T17:08:42.941" v="3254" actId="26606"/>
          <ac:spMkLst>
            <pc:docMk/>
            <pc:sldMk cId="3027209455" sldId="367"/>
            <ac:spMk id="22" creationId="{FA4CD5CB-D209-4D70-8CA4-629731C59219}"/>
          </ac:spMkLst>
        </pc:spChg>
        <pc:spChg chg="add del">
          <ac:chgData name="Eric Glover" userId="47c2a8b81aae47a8" providerId="LiveId" clId="{0AF434AC-C26E-41A4-92D0-3A31B886C70B}" dt="2019-01-05T17:04:47.296" v="3178" actId="26606"/>
          <ac:spMkLst>
            <pc:docMk/>
            <pc:sldMk cId="3027209455" sldId="367"/>
            <ac:spMk id="23" creationId="{AE1AF813-2D2F-4B78-9216-388AF161EDAA}"/>
          </ac:spMkLst>
        </pc:spChg>
        <pc:spChg chg="add del">
          <ac:chgData name="Eric Glover" userId="47c2a8b81aae47a8" providerId="LiveId" clId="{0AF434AC-C26E-41A4-92D0-3A31B886C70B}" dt="2019-01-05T17:04:47.296" v="3178" actId="26606"/>
          <ac:spMkLst>
            <pc:docMk/>
            <pc:sldMk cId="3027209455" sldId="367"/>
            <ac:spMk id="24" creationId="{C47181D2-95D5-4439-9BDF-14D4FDC7BD80}"/>
          </ac:spMkLst>
        </pc:spChg>
        <pc:spChg chg="add del">
          <ac:chgData name="Eric Glover" userId="47c2a8b81aae47a8" providerId="LiveId" clId="{0AF434AC-C26E-41A4-92D0-3A31B886C70B}" dt="2019-01-05T17:08:42.941" v="3254" actId="26606"/>
          <ac:spMkLst>
            <pc:docMk/>
            <pc:sldMk cId="3027209455" sldId="367"/>
            <ac:spMk id="26" creationId="{B4C27B90-DF2B-4D00-BA07-18ED774CD2F1}"/>
          </ac:spMkLst>
        </pc:spChg>
        <pc:spChg chg="add del">
          <ac:chgData name="Eric Glover" userId="47c2a8b81aae47a8" providerId="LiveId" clId="{0AF434AC-C26E-41A4-92D0-3A31B886C70B}" dt="2019-01-05T17:08:42.941" v="3254" actId="26606"/>
          <ac:spMkLst>
            <pc:docMk/>
            <pc:sldMk cId="3027209455" sldId="367"/>
            <ac:spMk id="27" creationId="{593ACC25-C262-417A-8AA9-0641C772BDB6}"/>
          </ac:spMkLst>
        </pc:spChg>
        <pc:spChg chg="add del">
          <ac:chgData name="Eric Glover" userId="47c2a8b81aae47a8" providerId="LiveId" clId="{0AF434AC-C26E-41A4-92D0-3A31B886C70B}" dt="2019-01-05T17:05:01.915" v="3180" actId="26606"/>
          <ac:spMkLst>
            <pc:docMk/>
            <pc:sldMk cId="3027209455" sldId="367"/>
            <ac:spMk id="29" creationId="{C2579DAE-C141-48DB-810E-C070C300819E}"/>
          </ac:spMkLst>
        </pc:spChg>
        <pc:spChg chg="add del">
          <ac:chgData name="Eric Glover" userId="47c2a8b81aae47a8" providerId="LiveId" clId="{0AF434AC-C26E-41A4-92D0-3A31B886C70B}" dt="2019-01-05T17:08:53.477" v="3256" actId="26606"/>
          <ac:spMkLst>
            <pc:docMk/>
            <pc:sldMk cId="3027209455" sldId="367"/>
            <ac:spMk id="30" creationId="{990D0034-F768-41E7-85D4-F38C4DE85770}"/>
          </ac:spMkLst>
        </pc:spChg>
        <pc:spChg chg="add del">
          <ac:chgData name="Eric Glover" userId="47c2a8b81aae47a8" providerId="LiveId" clId="{0AF434AC-C26E-41A4-92D0-3A31B886C70B}" dt="2019-01-05T17:05:01.915" v="3180" actId="26606"/>
          <ac:spMkLst>
            <pc:docMk/>
            <pc:sldMk cId="3027209455" sldId="367"/>
            <ac:spMk id="31" creationId="{02FD90C3-6350-4D5B-9738-6E94EDF30F74}"/>
          </ac:spMkLst>
        </pc:spChg>
        <pc:spChg chg="add del">
          <ac:chgData name="Eric Glover" userId="47c2a8b81aae47a8" providerId="LiveId" clId="{0AF434AC-C26E-41A4-92D0-3A31B886C70B}" dt="2019-01-05T17:08:53.477" v="3256" actId="26606"/>
          <ac:spMkLst>
            <pc:docMk/>
            <pc:sldMk cId="3027209455" sldId="367"/>
            <ac:spMk id="32" creationId="{C4F7E42D-8B5A-4FC8-81CD-9E60171F7FA8}"/>
          </ac:spMkLst>
        </pc:spChg>
        <pc:spChg chg="add del">
          <ac:chgData name="Eric Glover" userId="47c2a8b81aae47a8" providerId="LiveId" clId="{0AF434AC-C26E-41A4-92D0-3A31B886C70B}" dt="2019-01-05T17:08:53.477" v="3256" actId="26606"/>
          <ac:spMkLst>
            <pc:docMk/>
            <pc:sldMk cId="3027209455" sldId="367"/>
            <ac:spMk id="33" creationId="{944944C6-2D2B-43D2-9ABE-25F6A5CC9C05}"/>
          </ac:spMkLst>
        </pc:spChg>
        <pc:spChg chg="add del">
          <ac:chgData name="Eric Glover" userId="47c2a8b81aae47a8" providerId="LiveId" clId="{0AF434AC-C26E-41A4-92D0-3A31B886C70B}" dt="2019-01-05T17:08:53.477" v="3256" actId="26606"/>
          <ac:spMkLst>
            <pc:docMk/>
            <pc:sldMk cId="3027209455" sldId="367"/>
            <ac:spMk id="35" creationId="{8C04651D-B9F4-4935-A02D-364153FBDF54}"/>
          </ac:spMkLst>
        </pc:spChg>
        <pc:spChg chg="add del">
          <ac:chgData name="Eric Glover" userId="47c2a8b81aae47a8" providerId="LiveId" clId="{0AF434AC-C26E-41A4-92D0-3A31B886C70B}" dt="2019-01-05T17:08:26.241" v="3231"/>
          <ac:spMkLst>
            <pc:docMk/>
            <pc:sldMk cId="3027209455" sldId="367"/>
            <ac:spMk id="36" creationId="{AE1AF813-2D2F-4B78-9216-388AF161EDAA}"/>
          </ac:spMkLst>
        </pc:spChg>
        <pc:spChg chg="add del">
          <ac:chgData name="Eric Glover" userId="47c2a8b81aae47a8" providerId="LiveId" clId="{0AF434AC-C26E-41A4-92D0-3A31B886C70B}" dt="2019-01-05T17:08:54.767" v="3258" actId="26606"/>
          <ac:spMkLst>
            <pc:docMk/>
            <pc:sldMk cId="3027209455" sldId="367"/>
            <ac:spMk id="37" creationId="{4E4490D0-3672-446A-AC12-B4830333BDDD}"/>
          </ac:spMkLst>
        </pc:spChg>
        <pc:spChg chg="add del">
          <ac:chgData name="Eric Glover" userId="47c2a8b81aae47a8" providerId="LiveId" clId="{0AF434AC-C26E-41A4-92D0-3A31B886C70B}" dt="2019-01-05T17:08:26.241" v="3231"/>
          <ac:spMkLst>
            <pc:docMk/>
            <pc:sldMk cId="3027209455" sldId="367"/>
            <ac:spMk id="38" creationId="{C47181D2-95D5-4439-9BDF-14D4FDC7BD80}"/>
          </ac:spMkLst>
        </pc:spChg>
        <pc:spChg chg="add del">
          <ac:chgData name="Eric Glover" userId="47c2a8b81aae47a8" providerId="LiveId" clId="{0AF434AC-C26E-41A4-92D0-3A31B886C70B}" dt="2019-01-05T17:08:54.767" v="3258" actId="26606"/>
          <ac:spMkLst>
            <pc:docMk/>
            <pc:sldMk cId="3027209455" sldId="367"/>
            <ac:spMk id="39" creationId="{39CB82C2-DF65-4EC1-8280-F201D50F570B}"/>
          </ac:spMkLst>
        </pc:spChg>
        <pc:spChg chg="add del">
          <ac:chgData name="Eric Glover" userId="47c2a8b81aae47a8" providerId="LiveId" clId="{0AF434AC-C26E-41A4-92D0-3A31B886C70B}" dt="2019-01-05T17:08:54.767" v="3258" actId="26606"/>
          <ac:spMkLst>
            <pc:docMk/>
            <pc:sldMk cId="3027209455" sldId="367"/>
            <ac:spMk id="41" creationId="{5A1B47C8-47A0-4A88-8830-6DEA3B5DE392}"/>
          </ac:spMkLst>
        </pc:spChg>
        <pc:spChg chg="add del">
          <ac:chgData name="Eric Glover" userId="47c2a8b81aae47a8" providerId="LiveId" clId="{0AF434AC-C26E-41A4-92D0-3A31B886C70B}" dt="2019-01-05T17:08:54.767" v="3258" actId="26606"/>
          <ac:spMkLst>
            <pc:docMk/>
            <pc:sldMk cId="3027209455" sldId="367"/>
            <ac:spMk id="43" creationId="{984BBFDD-E720-4805-A9C8-129FBBF6DD70}"/>
          </ac:spMkLst>
        </pc:spChg>
        <pc:spChg chg="add del">
          <ac:chgData name="Eric Glover" userId="47c2a8b81aae47a8" providerId="LiveId" clId="{0AF434AC-C26E-41A4-92D0-3A31B886C70B}" dt="2019-01-05T17:08:54.767" v="3258" actId="26606"/>
          <ac:spMkLst>
            <pc:docMk/>
            <pc:sldMk cId="3027209455" sldId="367"/>
            <ac:spMk id="44" creationId="{5AC4BE46-4A77-42FE-9D15-065CDB2F847C}"/>
          </ac:spMkLst>
        </pc:spChg>
        <pc:spChg chg="add del">
          <ac:chgData name="Eric Glover" userId="47c2a8b81aae47a8" providerId="LiveId" clId="{0AF434AC-C26E-41A4-92D0-3A31B886C70B}" dt="2019-01-05T17:08:56.208" v="3260" actId="26606"/>
          <ac:spMkLst>
            <pc:docMk/>
            <pc:sldMk cId="3027209455" sldId="367"/>
            <ac:spMk id="46" creationId="{990D0034-F768-41E7-85D4-F38C4DE85770}"/>
          </ac:spMkLst>
        </pc:spChg>
        <pc:spChg chg="add del">
          <ac:chgData name="Eric Glover" userId="47c2a8b81aae47a8" providerId="LiveId" clId="{0AF434AC-C26E-41A4-92D0-3A31B886C70B}" dt="2019-01-05T17:08:56.208" v="3260" actId="26606"/>
          <ac:spMkLst>
            <pc:docMk/>
            <pc:sldMk cId="3027209455" sldId="367"/>
            <ac:spMk id="48" creationId="{944944C6-2D2B-43D2-9ABE-25F6A5CC9C05}"/>
          </ac:spMkLst>
        </pc:spChg>
        <pc:spChg chg="add del">
          <ac:chgData name="Eric Glover" userId="47c2a8b81aae47a8" providerId="LiveId" clId="{0AF434AC-C26E-41A4-92D0-3A31B886C70B}" dt="2019-01-05T17:08:59.466" v="3262" actId="26606"/>
          <ac:spMkLst>
            <pc:docMk/>
            <pc:sldMk cId="3027209455" sldId="367"/>
            <ac:spMk id="53" creationId="{944944C6-2D2B-43D2-9ABE-25F6A5CC9C05}"/>
          </ac:spMkLst>
        </pc:spChg>
        <pc:spChg chg="add del">
          <ac:chgData name="Eric Glover" userId="47c2a8b81aae47a8" providerId="LiveId" clId="{0AF434AC-C26E-41A4-92D0-3A31B886C70B}" dt="2019-01-05T17:08:59.466" v="3262" actId="26606"/>
          <ac:spMkLst>
            <pc:docMk/>
            <pc:sldMk cId="3027209455" sldId="367"/>
            <ac:spMk id="54" creationId="{C609E9FA-BDDE-45C4-8F5E-974D4208D2EA}"/>
          </ac:spMkLst>
        </pc:spChg>
        <pc:spChg chg="add del">
          <ac:chgData name="Eric Glover" userId="47c2a8b81aae47a8" providerId="LiveId" clId="{0AF434AC-C26E-41A4-92D0-3A31B886C70B}" dt="2019-01-05T17:08:59.466" v="3262" actId="26606"/>
          <ac:spMkLst>
            <pc:docMk/>
            <pc:sldMk cId="3027209455" sldId="367"/>
            <ac:spMk id="55" creationId="{7737E529-E43B-4948-B3C4-7F6B806FCCFD}"/>
          </ac:spMkLst>
        </pc:spChg>
        <pc:spChg chg="add del">
          <ac:chgData name="Eric Glover" userId="47c2a8b81aae47a8" providerId="LiveId" clId="{0AF434AC-C26E-41A4-92D0-3A31B886C70B}" dt="2019-01-05T17:09:03.114" v="3264" actId="26606"/>
          <ac:spMkLst>
            <pc:docMk/>
            <pc:sldMk cId="3027209455" sldId="367"/>
            <ac:spMk id="57" creationId="{25C8D2C1-DA83-420D-9635-D52CE066B5DA}"/>
          </ac:spMkLst>
        </pc:spChg>
        <pc:spChg chg="add del">
          <ac:chgData name="Eric Glover" userId="47c2a8b81aae47a8" providerId="LiveId" clId="{0AF434AC-C26E-41A4-92D0-3A31B886C70B}" dt="2019-01-05T17:09:03.114" v="3264" actId="26606"/>
          <ac:spMkLst>
            <pc:docMk/>
            <pc:sldMk cId="3027209455" sldId="367"/>
            <ac:spMk id="58" creationId="{434F74C9-6A0B-409E-AD1C-45B58BE91BB8}"/>
          </ac:spMkLst>
        </pc:spChg>
        <pc:spChg chg="add del">
          <ac:chgData name="Eric Glover" userId="47c2a8b81aae47a8" providerId="LiveId" clId="{0AF434AC-C26E-41A4-92D0-3A31B886C70B}" dt="2019-01-05T17:09:03.114" v="3264" actId="26606"/>
          <ac:spMkLst>
            <pc:docMk/>
            <pc:sldMk cId="3027209455" sldId="367"/>
            <ac:spMk id="60" creationId="{90AA6468-80AC-4DDF-9CFB-C7A9507E203F}"/>
          </ac:spMkLst>
        </pc:spChg>
        <pc:spChg chg="add del">
          <ac:chgData name="Eric Glover" userId="47c2a8b81aae47a8" providerId="LiveId" clId="{0AF434AC-C26E-41A4-92D0-3A31B886C70B}" dt="2019-01-05T17:09:03.114" v="3264" actId="26606"/>
          <ac:spMkLst>
            <pc:docMk/>
            <pc:sldMk cId="3027209455" sldId="367"/>
            <ac:spMk id="62" creationId="{4AB900CC-5074-4746-A1A4-AF640455BD43}"/>
          </ac:spMkLst>
        </pc:spChg>
        <pc:spChg chg="add">
          <ac:chgData name="Eric Glover" userId="47c2a8b81aae47a8" providerId="LiveId" clId="{0AF434AC-C26E-41A4-92D0-3A31B886C70B}" dt="2019-01-05T17:09:03.190" v="3265" actId="26606"/>
          <ac:spMkLst>
            <pc:docMk/>
            <pc:sldMk cId="3027209455" sldId="367"/>
            <ac:spMk id="64" creationId="{25C8D2C1-DA83-420D-9635-D52CE066B5DA}"/>
          </ac:spMkLst>
        </pc:spChg>
        <pc:spChg chg="add">
          <ac:chgData name="Eric Glover" userId="47c2a8b81aae47a8" providerId="LiveId" clId="{0AF434AC-C26E-41A4-92D0-3A31B886C70B}" dt="2019-01-05T17:09:03.190" v="3265" actId="26606"/>
          <ac:spMkLst>
            <pc:docMk/>
            <pc:sldMk cId="3027209455" sldId="367"/>
            <ac:spMk id="65" creationId="{434F74C9-6A0B-409E-AD1C-45B58BE91BB8}"/>
          </ac:spMkLst>
        </pc:spChg>
        <pc:spChg chg="add">
          <ac:chgData name="Eric Glover" userId="47c2a8b81aae47a8" providerId="LiveId" clId="{0AF434AC-C26E-41A4-92D0-3A31B886C70B}" dt="2019-01-05T17:09:03.190" v="3265" actId="26606"/>
          <ac:spMkLst>
            <pc:docMk/>
            <pc:sldMk cId="3027209455" sldId="367"/>
            <ac:spMk id="68" creationId="{E9ED41B5-F9B0-4DE1-8C59-A980468A703A}"/>
          </ac:spMkLst>
        </pc:spChg>
        <pc:spChg chg="add">
          <ac:chgData name="Eric Glover" userId="47c2a8b81aae47a8" providerId="LiveId" clId="{0AF434AC-C26E-41A4-92D0-3A31B886C70B}" dt="2019-01-05T17:09:03.190" v="3265" actId="26606"/>
          <ac:spMkLst>
            <pc:docMk/>
            <pc:sldMk cId="3027209455" sldId="367"/>
            <ac:spMk id="69" creationId="{C482A030-873A-4216-B6A6-C3348B9CA2A1}"/>
          </ac:spMkLst>
        </pc:spChg>
        <pc:picChg chg="add del mod modCrop">
          <ac:chgData name="Eric Glover" userId="47c2a8b81aae47a8" providerId="LiveId" clId="{0AF434AC-C26E-41A4-92D0-3A31B886C70B}" dt="2019-01-05T17:09:03.190" v="3265" actId="26606"/>
          <ac:picMkLst>
            <pc:docMk/>
            <pc:sldMk cId="3027209455" sldId="367"/>
            <ac:picMk id="3" creationId="{2C9C2D69-85D6-4C90-80B4-0FCCB654C1BC}"/>
          </ac:picMkLst>
        </pc:picChg>
        <pc:picChg chg="add del">
          <ac:chgData name="Eric Glover" userId="47c2a8b81aae47a8" providerId="LiveId" clId="{0AF434AC-C26E-41A4-92D0-3A31B886C70B}" dt="2019-01-05T17:08:42.941" v="3254" actId="26606"/>
          <ac:picMkLst>
            <pc:docMk/>
            <pc:sldMk cId="3027209455" sldId="367"/>
            <ac:picMk id="25" creationId="{2C9C2D69-85D6-4C90-80B4-0FCCB654C1BC}"/>
          </ac:picMkLst>
        </pc:picChg>
        <pc:picChg chg="add del">
          <ac:chgData name="Eric Glover" userId="47c2a8b81aae47a8" providerId="LiveId" clId="{0AF434AC-C26E-41A4-92D0-3A31B886C70B}" dt="2019-01-05T17:08:53.477" v="3256" actId="26606"/>
          <ac:picMkLst>
            <pc:docMk/>
            <pc:sldMk cId="3027209455" sldId="367"/>
            <ac:picMk id="34" creationId="{2C9C2D69-85D6-4C90-80B4-0FCCB654C1BC}"/>
          </ac:picMkLst>
        </pc:picChg>
        <pc:picChg chg="add del">
          <ac:chgData name="Eric Glover" userId="47c2a8b81aae47a8" providerId="LiveId" clId="{0AF434AC-C26E-41A4-92D0-3A31B886C70B}" dt="2019-01-05T17:08:54.767" v="3258" actId="26606"/>
          <ac:picMkLst>
            <pc:docMk/>
            <pc:sldMk cId="3027209455" sldId="367"/>
            <ac:picMk id="42" creationId="{2C9C2D69-85D6-4C90-80B4-0FCCB654C1BC}"/>
          </ac:picMkLst>
        </pc:picChg>
        <pc:picChg chg="add del">
          <ac:chgData name="Eric Glover" userId="47c2a8b81aae47a8" providerId="LiveId" clId="{0AF434AC-C26E-41A4-92D0-3A31B886C70B}" dt="2019-01-05T17:08:56.208" v="3260" actId="26606"/>
          <ac:picMkLst>
            <pc:docMk/>
            <pc:sldMk cId="3027209455" sldId="367"/>
            <ac:picMk id="49" creationId="{2C9C2D69-85D6-4C90-80B4-0FCCB654C1BC}"/>
          </ac:picMkLst>
        </pc:picChg>
        <pc:picChg chg="add del">
          <ac:chgData name="Eric Glover" userId="47c2a8b81aae47a8" providerId="LiveId" clId="{0AF434AC-C26E-41A4-92D0-3A31B886C70B}" dt="2019-01-05T17:08:59.466" v="3262" actId="26606"/>
          <ac:picMkLst>
            <pc:docMk/>
            <pc:sldMk cId="3027209455" sldId="367"/>
            <ac:picMk id="51" creationId="{2C9C2D69-85D6-4C90-80B4-0FCCB654C1BC}"/>
          </ac:picMkLst>
        </pc:picChg>
        <pc:picChg chg="add del">
          <ac:chgData name="Eric Glover" userId="47c2a8b81aae47a8" providerId="LiveId" clId="{0AF434AC-C26E-41A4-92D0-3A31B886C70B}" dt="2019-01-05T17:09:03.114" v="3264" actId="26606"/>
          <ac:picMkLst>
            <pc:docMk/>
            <pc:sldMk cId="3027209455" sldId="367"/>
            <ac:picMk id="61" creationId="{2C9C2D69-85D6-4C90-80B4-0FCCB654C1BC}"/>
          </ac:picMkLst>
        </pc:picChg>
        <pc:picChg chg="add mod modCrop">
          <ac:chgData name="Eric Glover" userId="47c2a8b81aae47a8" providerId="LiveId" clId="{0AF434AC-C26E-41A4-92D0-3A31B886C70B}" dt="2019-01-05T17:09:24.723" v="3266" actId="18131"/>
          <ac:picMkLst>
            <pc:docMk/>
            <pc:sldMk cId="3027209455" sldId="367"/>
            <ac:picMk id="67" creationId="{2C9C2D69-85D6-4C90-80B4-0FCCB654C1BC}"/>
          </ac:picMkLst>
        </pc:picChg>
        <pc:cxnChg chg="add del">
          <ac:chgData name="Eric Glover" userId="47c2a8b81aae47a8" providerId="LiveId" clId="{0AF434AC-C26E-41A4-92D0-3A31B886C70B}" dt="2019-01-05T17:08:42.941" v="3254" actId="26606"/>
          <ac:cxnSpMkLst>
            <pc:docMk/>
            <pc:sldMk cId="3027209455" sldId="367"/>
            <ac:cxnSpMk id="9" creationId="{7E1D4427-852B-4B37-8E76-0E9F1810BA2A}"/>
          </ac:cxnSpMkLst>
        </pc:cxnChg>
        <pc:cxnChg chg="add del">
          <ac:chgData name="Eric Glover" userId="47c2a8b81aae47a8" providerId="LiveId" clId="{0AF434AC-C26E-41A4-92D0-3A31B886C70B}" dt="2019-01-05T17:08:42.941" v="3254" actId="26606"/>
          <ac:cxnSpMkLst>
            <pc:docMk/>
            <pc:sldMk cId="3027209455" sldId="367"/>
            <ac:cxnSpMk id="19" creationId="{5C6A2BAE-B461-4B55-8E1F-0722ABDD1393}"/>
          </ac:cxnSpMkLst>
        </pc:cxnChg>
        <pc:cxnChg chg="add del">
          <ac:chgData name="Eric Glover" userId="47c2a8b81aae47a8" providerId="LiveId" clId="{0AF434AC-C26E-41A4-92D0-3A31B886C70B}" dt="2019-01-05T17:08:54.767" v="3258" actId="26606"/>
          <ac:cxnSpMkLst>
            <pc:docMk/>
            <pc:sldMk cId="3027209455" sldId="367"/>
            <ac:cxnSpMk id="40" creationId="{7E1D4427-852B-4B37-8E76-0E9F1810BA2A}"/>
          </ac:cxnSpMkLst>
        </pc:cxnChg>
        <pc:cxnChg chg="add del">
          <ac:chgData name="Eric Glover" userId="47c2a8b81aae47a8" providerId="LiveId" clId="{0AF434AC-C26E-41A4-92D0-3A31B886C70B}" dt="2019-01-05T17:08:56.208" v="3260" actId="26606"/>
          <ac:cxnSpMkLst>
            <pc:docMk/>
            <pc:sldMk cId="3027209455" sldId="367"/>
            <ac:cxnSpMk id="47" creationId="{5A0A5CF6-407C-4691-8122-49DF69D0020D}"/>
          </ac:cxnSpMkLst>
        </pc:cxnChg>
        <pc:cxnChg chg="add del">
          <ac:chgData name="Eric Glover" userId="47c2a8b81aae47a8" providerId="LiveId" clId="{0AF434AC-C26E-41A4-92D0-3A31B886C70B}" dt="2019-01-05T17:08:59.466" v="3262" actId="26606"/>
          <ac:cxnSpMkLst>
            <pc:docMk/>
            <pc:sldMk cId="3027209455" sldId="367"/>
            <ac:cxnSpMk id="52" creationId="{45549E29-E797-4A00-B030-3AB01640CFDC}"/>
          </ac:cxnSpMkLst>
        </pc:cxnChg>
        <pc:cxnChg chg="add del">
          <ac:chgData name="Eric Glover" userId="47c2a8b81aae47a8" providerId="LiveId" clId="{0AF434AC-C26E-41A4-92D0-3A31B886C70B}" dt="2019-01-05T17:09:03.114" v="3264" actId="26606"/>
          <ac:cxnSpMkLst>
            <pc:docMk/>
            <pc:sldMk cId="3027209455" sldId="367"/>
            <ac:cxnSpMk id="59" creationId="{F5486A9D-1265-4B57-91E6-68E666B978BC}"/>
          </ac:cxnSpMkLst>
        </pc:cxnChg>
        <pc:cxnChg chg="add">
          <ac:chgData name="Eric Glover" userId="47c2a8b81aae47a8" providerId="LiveId" clId="{0AF434AC-C26E-41A4-92D0-3A31B886C70B}" dt="2019-01-05T17:09:03.190" v="3265" actId="26606"/>
          <ac:cxnSpMkLst>
            <pc:docMk/>
            <pc:sldMk cId="3027209455" sldId="367"/>
            <ac:cxnSpMk id="66" creationId="{F5486A9D-1265-4B57-91E6-68E666B978BC}"/>
          </ac:cxnSpMkLst>
        </pc:cxnChg>
      </pc:sldChg>
      <pc:sldChg chg="delSp modSp delAnim modAnim">
        <pc:chgData name="Eric Glover" userId="47c2a8b81aae47a8" providerId="LiveId" clId="{0AF434AC-C26E-41A4-92D0-3A31B886C70B}" dt="2019-01-05T20:24:38.185" v="4903" actId="14100"/>
        <pc:sldMkLst>
          <pc:docMk/>
          <pc:sldMk cId="779133311" sldId="369"/>
        </pc:sldMkLst>
        <pc:spChg chg="del">
          <ac:chgData name="Eric Glover" userId="47c2a8b81aae47a8" providerId="LiveId" clId="{0AF434AC-C26E-41A4-92D0-3A31B886C70B}" dt="2019-01-05T17:59:45.992" v="4193" actId="478"/>
          <ac:spMkLst>
            <pc:docMk/>
            <pc:sldMk cId="779133311" sldId="369"/>
            <ac:spMk id="23" creationId="{B8861287-6A92-48BD-B718-6A19FD048733}"/>
          </ac:spMkLst>
        </pc:spChg>
        <pc:spChg chg="del">
          <ac:chgData name="Eric Glover" userId="47c2a8b81aae47a8" providerId="LiveId" clId="{0AF434AC-C26E-41A4-92D0-3A31B886C70B}" dt="2019-01-05T17:59:46.947" v="4194" actId="478"/>
          <ac:spMkLst>
            <pc:docMk/>
            <pc:sldMk cId="779133311" sldId="369"/>
            <ac:spMk id="29" creationId="{2E8EE6B0-7F75-46AB-A5B1-5F5EE618D210}"/>
          </ac:spMkLst>
        </pc:spChg>
        <pc:spChg chg="mod">
          <ac:chgData name="Eric Glover" userId="47c2a8b81aae47a8" providerId="LiveId" clId="{0AF434AC-C26E-41A4-92D0-3A31B886C70B}" dt="2019-01-05T18:00:01.391" v="4216" actId="1035"/>
          <ac:spMkLst>
            <pc:docMk/>
            <pc:sldMk cId="779133311" sldId="369"/>
            <ac:spMk id="30" creationId="{8DA04369-9DFB-4707-AA1A-8B5E83C0E790}"/>
          </ac:spMkLst>
        </pc:spChg>
        <pc:spChg chg="mod">
          <ac:chgData name="Eric Glover" userId="47c2a8b81aae47a8" providerId="LiveId" clId="{0AF434AC-C26E-41A4-92D0-3A31B886C70B}" dt="2019-01-05T20:24:38.185" v="4903" actId="14100"/>
          <ac:spMkLst>
            <pc:docMk/>
            <pc:sldMk cId="779133311" sldId="369"/>
            <ac:spMk id="31" creationId="{E75E99EF-C9AC-4285-8E85-6AAB5B9BA454}"/>
          </ac:spMkLst>
        </pc:spChg>
        <pc:cxnChg chg="del">
          <ac:chgData name="Eric Glover" userId="47c2a8b81aae47a8" providerId="LiveId" clId="{0AF434AC-C26E-41A4-92D0-3A31B886C70B}" dt="2019-01-05T17:59:48.435" v="4195" actId="478"/>
          <ac:cxnSpMkLst>
            <pc:docMk/>
            <pc:sldMk cId="779133311" sldId="369"/>
            <ac:cxnSpMk id="25" creationId="{C246DA72-E44F-4667-AF84-0B4960799BF7}"/>
          </ac:cxnSpMkLst>
        </pc:cxnChg>
      </pc:sldChg>
      <pc:sldChg chg="addSp delSp modSp delAnim modAnim">
        <pc:chgData name="Eric Glover" userId="47c2a8b81aae47a8" providerId="LiveId" clId="{0AF434AC-C26E-41A4-92D0-3A31B886C70B}" dt="2019-01-05T20:03:38.286" v="4752"/>
        <pc:sldMkLst>
          <pc:docMk/>
          <pc:sldMk cId="1622428425" sldId="370"/>
        </pc:sldMkLst>
        <pc:spChg chg="del">
          <ac:chgData name="Eric Glover" userId="47c2a8b81aae47a8" providerId="LiveId" clId="{0AF434AC-C26E-41A4-92D0-3A31B886C70B}" dt="2019-01-05T18:24:22.523" v="4225" actId="478"/>
          <ac:spMkLst>
            <pc:docMk/>
            <pc:sldMk cId="1622428425" sldId="370"/>
            <ac:spMk id="2" creationId="{6D2A1D26-3C23-49A0-B224-4F4A01801A01}"/>
          </ac:spMkLst>
        </pc:spChg>
        <pc:spChg chg="del">
          <ac:chgData name="Eric Glover" userId="47c2a8b81aae47a8" providerId="LiveId" clId="{0AF434AC-C26E-41A4-92D0-3A31B886C70B}" dt="2019-01-05T18:24:20.073" v="4223" actId="478"/>
          <ac:spMkLst>
            <pc:docMk/>
            <pc:sldMk cId="1622428425" sldId="370"/>
            <ac:spMk id="6" creationId="{97E96D61-313D-4EC2-BC8A-BA537F0718C3}"/>
          </ac:spMkLst>
        </pc:spChg>
        <pc:spChg chg="del">
          <ac:chgData name="Eric Glover" userId="47c2a8b81aae47a8" providerId="LiveId" clId="{0AF434AC-C26E-41A4-92D0-3A31B886C70B}" dt="2019-01-05T18:24:21.796" v="4224" actId="478"/>
          <ac:spMkLst>
            <pc:docMk/>
            <pc:sldMk cId="1622428425" sldId="370"/>
            <ac:spMk id="12" creationId="{952B3217-68D0-4122-A5CC-5AF53FAA963B}"/>
          </ac:spMkLst>
        </pc:spChg>
        <pc:spChg chg="add mod">
          <ac:chgData name="Eric Glover" userId="47c2a8b81aae47a8" providerId="LiveId" clId="{0AF434AC-C26E-41A4-92D0-3A31B886C70B}" dt="2019-01-05T19:02:49.346" v="4475" actId="20577"/>
          <ac:spMkLst>
            <pc:docMk/>
            <pc:sldMk cId="1622428425" sldId="370"/>
            <ac:spMk id="16" creationId="{D25A225B-D3E0-46E7-9605-4A700E0405B3}"/>
          </ac:spMkLst>
        </pc:spChg>
        <pc:spChg chg="mod">
          <ac:chgData name="Eric Glover" userId="47c2a8b81aae47a8" providerId="LiveId" clId="{0AF434AC-C26E-41A4-92D0-3A31B886C70B}" dt="2019-01-05T19:02:04.394" v="4444" actId="20577"/>
          <ac:spMkLst>
            <pc:docMk/>
            <pc:sldMk cId="1622428425" sldId="370"/>
            <ac:spMk id="18" creationId="{F3FAFB3F-48FF-4906-AD1B-CAEAAB7DF472}"/>
          </ac:spMkLst>
        </pc:spChg>
        <pc:graphicFrameChg chg="add del mod">
          <ac:chgData name="Eric Glover" userId="47c2a8b81aae47a8" providerId="LiveId" clId="{0AF434AC-C26E-41A4-92D0-3A31B886C70B}" dt="2019-01-05T18:27:01.341" v="4238" actId="478"/>
          <ac:graphicFrameMkLst>
            <pc:docMk/>
            <pc:sldMk cId="1622428425" sldId="370"/>
            <ac:graphicFrameMk id="3" creationId="{699B7AC1-E87B-48D6-9420-88C8AED2327F}"/>
          </ac:graphicFrameMkLst>
        </pc:graphicFrameChg>
        <pc:graphicFrameChg chg="add mod">
          <ac:chgData name="Eric Glover" userId="47c2a8b81aae47a8" providerId="LiveId" clId="{0AF434AC-C26E-41A4-92D0-3A31B886C70B}" dt="2019-01-05T19:44:29.751" v="4748" actId="20577"/>
          <ac:graphicFrameMkLst>
            <pc:docMk/>
            <pc:sldMk cId="1622428425" sldId="370"/>
            <ac:graphicFrameMk id="4" creationId="{979BB846-1713-4906-B133-590BB147CC7D}"/>
          </ac:graphicFrameMkLst>
        </pc:graphicFrameChg>
      </pc:sldChg>
      <pc:sldChg chg="addSp delSp modSp modAnim">
        <pc:chgData name="Eric Glover" userId="47c2a8b81aae47a8" providerId="LiveId" clId="{0AF434AC-C26E-41A4-92D0-3A31B886C70B}" dt="2019-01-05T20:01:27.291" v="4750" actId="20577"/>
        <pc:sldMkLst>
          <pc:docMk/>
          <pc:sldMk cId="82687509" sldId="372"/>
        </pc:sldMkLst>
        <pc:spChg chg="add del mod">
          <ac:chgData name="Eric Glover" userId="47c2a8b81aae47a8" providerId="LiveId" clId="{0AF434AC-C26E-41A4-92D0-3A31B886C70B}" dt="2019-01-05T19:38:04.498" v="4721" actId="478"/>
          <ac:spMkLst>
            <pc:docMk/>
            <pc:sldMk cId="82687509" sldId="372"/>
            <ac:spMk id="3" creationId="{E7E84ABA-788E-488C-9A1B-2BA6693DA959}"/>
          </ac:spMkLst>
        </pc:spChg>
        <pc:spChg chg="del">
          <ac:chgData name="Eric Glover" userId="47c2a8b81aae47a8" providerId="LiveId" clId="{0AF434AC-C26E-41A4-92D0-3A31B886C70B}" dt="2019-01-05T19:37:45.989" v="4719" actId="478"/>
          <ac:spMkLst>
            <pc:docMk/>
            <pc:sldMk cId="82687509" sldId="372"/>
            <ac:spMk id="8" creationId="{53C03A51-0B9D-4BE4-BA60-DD7305BFB248}"/>
          </ac:spMkLst>
        </pc:spChg>
        <pc:spChg chg="add mod">
          <ac:chgData name="Eric Glover" userId="47c2a8b81aae47a8" providerId="LiveId" clId="{0AF434AC-C26E-41A4-92D0-3A31B886C70B}" dt="2019-01-05T19:43:19.371" v="4740" actId="20577"/>
          <ac:spMkLst>
            <pc:docMk/>
            <pc:sldMk cId="82687509" sldId="372"/>
            <ac:spMk id="17" creationId="{1D79D689-7C1A-4A4A-BBF9-1CCDFE2652C3}"/>
          </ac:spMkLst>
        </pc:spChg>
        <pc:spChg chg="add mod">
          <ac:chgData name="Eric Glover" userId="47c2a8b81aae47a8" providerId="LiveId" clId="{0AF434AC-C26E-41A4-92D0-3A31B886C70B}" dt="2019-01-05T20:01:27.291" v="4750" actId="20577"/>
          <ac:spMkLst>
            <pc:docMk/>
            <pc:sldMk cId="82687509" sldId="372"/>
            <ac:spMk id="18" creationId="{0CC4296D-2D86-4B35-B890-479FD171795F}"/>
          </ac:spMkLst>
        </pc:spChg>
        <pc:spChg chg="add mod">
          <ac:chgData name="Eric Glover" userId="47c2a8b81aae47a8" providerId="LiveId" clId="{0AF434AC-C26E-41A4-92D0-3A31B886C70B}" dt="2019-01-05T19:38:13.316" v="4723" actId="1076"/>
          <ac:spMkLst>
            <pc:docMk/>
            <pc:sldMk cId="82687509" sldId="372"/>
            <ac:spMk id="19" creationId="{E73CFEDF-3411-4329-B247-104C5E948315}"/>
          </ac:spMkLst>
        </pc:spChg>
        <pc:cxnChg chg="del">
          <ac:chgData name="Eric Glover" userId="47c2a8b81aae47a8" providerId="LiveId" clId="{0AF434AC-C26E-41A4-92D0-3A31B886C70B}" dt="2019-01-05T19:38:00.443" v="4720" actId="478"/>
          <ac:cxnSpMkLst>
            <pc:docMk/>
            <pc:sldMk cId="82687509" sldId="372"/>
            <ac:cxnSpMk id="248" creationId="{F11C517C-7F6F-49E8-8789-542881A3E48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CF26-52D5-4350-A031-2154E7DE41BE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E9D6C-83E1-4273-B1F7-22EECFA55913}">
      <dgm:prSet phldrT="[Text]" custT="1"/>
      <dgm:spPr/>
      <dgm:t>
        <a:bodyPr lIns="45720" tIns="45720" rIns="45720" bIns="45720" anchor="t"/>
        <a:lstStyle/>
        <a:p>
          <a:br>
            <a:rPr lang="en-US" sz="1400" b="0" u="none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r>
            <a:rPr lang="en-US" sz="1400" b="0" u="none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2 Cor 5:21</a:t>
          </a:r>
          <a:br>
            <a:rPr lang="en-US" sz="1400" b="0" u="none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none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r>
            <a:rPr lang="en-US" sz="1400" b="0">
              <a:latin typeface="Segoe UI" panose="020B0502040204020203" pitchFamily="34" charset="0"/>
              <a:cs typeface="Segoe UI" panose="020B0502040204020203" pitchFamily="34" charset="0"/>
            </a:rPr>
            <a:t>He made </a:t>
          </a:r>
          <a:r>
            <a:rPr lang="en-US" sz="1400" b="1" u="sng">
              <a:latin typeface="Segoe UI" panose="020B0502040204020203" pitchFamily="34" charset="0"/>
              <a:cs typeface="Segoe UI" panose="020B0502040204020203" pitchFamily="34" charset="0"/>
            </a:rPr>
            <a:t>the one who </a:t>
          </a:r>
          <a:br>
            <a:rPr lang="en-US" sz="1400" b="1" u="sng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1" u="sng">
              <a:latin typeface="Segoe UI" panose="020B0502040204020203" pitchFamily="34" charset="0"/>
              <a:cs typeface="Segoe UI" panose="020B0502040204020203" pitchFamily="34" charset="0"/>
            </a:rPr>
            <a:t>did not know sin</a:t>
          </a:r>
          <a:r>
            <a:rPr lang="en-US" sz="1400" b="0">
              <a:latin typeface="Segoe UI" panose="020B0502040204020203" pitchFamily="34" charset="0"/>
              <a:cs typeface="Segoe UI" panose="020B0502040204020203" pitchFamily="34" charset="0"/>
            </a:rPr>
            <a:t> to be </a:t>
          </a:r>
          <a:br>
            <a:rPr lang="en-US" sz="1400" b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>
              <a:latin typeface="Segoe UI" panose="020B0502040204020203" pitchFamily="34" charset="0"/>
              <a:cs typeface="Segoe UI" panose="020B0502040204020203" pitchFamily="34" charset="0"/>
            </a:rPr>
            <a:t>sin for us, so that in him </a:t>
          </a:r>
          <a:br>
            <a:rPr lang="en-US" sz="1400" b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>
              <a:latin typeface="Segoe UI" panose="020B0502040204020203" pitchFamily="34" charset="0"/>
              <a:cs typeface="Segoe UI" panose="020B0502040204020203" pitchFamily="34" charset="0"/>
            </a:rPr>
            <a:t>we might become the righteousness of God. </a:t>
          </a:r>
        </a:p>
      </dgm:t>
    </dgm:pt>
    <dgm:pt modelId="{D0517BFD-7EBB-4AD2-B899-CF93D6F3C1C6}" type="parTrans" cxnId="{18A85709-471A-4958-9168-3F82CF2EFF86}">
      <dgm:prSet/>
      <dgm:spPr/>
      <dgm:t>
        <a:bodyPr/>
        <a:lstStyle/>
        <a:p>
          <a:endParaRPr lang="en-US"/>
        </a:p>
      </dgm:t>
    </dgm:pt>
    <dgm:pt modelId="{6E674463-66D4-43B2-B07C-B4E0DA951902}" type="sibTrans" cxnId="{18A85709-471A-4958-9168-3F82CF2EFF86}">
      <dgm:prSet/>
      <dgm:spPr/>
      <dgm:t>
        <a:bodyPr/>
        <a:lstStyle/>
        <a:p>
          <a:endParaRPr lang="en-US"/>
        </a:p>
      </dgm:t>
    </dgm:pt>
    <dgm:pt modelId="{ABDC92E5-0045-48FF-B226-5792B9559069}">
      <dgm:prSet phldrT="[Text]" custT="1"/>
      <dgm:spPr/>
      <dgm:t>
        <a:bodyPr lIns="45720" tIns="45720" rIns="45720" bIns="45720"/>
        <a:lstStyle/>
        <a:p>
          <a: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Hebrews 4:15</a:t>
          </a:r>
          <a:b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sng" kern="1200" baseline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For we do not have a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high priest who is unable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to sympathize with our weaknesses, but one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who has been tempted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in every way as we are,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u="none" kern="1200">
              <a:latin typeface="Segoe UI" panose="020B0502040204020203" pitchFamily="34" charset="0"/>
              <a:cs typeface="Segoe UI" panose="020B0502040204020203" pitchFamily="34" charset="0"/>
            </a:rPr>
            <a:t>yet </a:t>
          </a: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without sin</a:t>
          </a:r>
          <a:r>
            <a:rPr lang="en-US" sz="1400" b="1" kern="120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gm:t>
    </dgm:pt>
    <dgm:pt modelId="{E8766C28-89A7-4B26-814E-35B956EF4003}" type="parTrans" cxnId="{4BE646FA-F82F-4796-9F99-949DA72F25CF}">
      <dgm:prSet/>
      <dgm:spPr/>
      <dgm:t>
        <a:bodyPr/>
        <a:lstStyle/>
        <a:p>
          <a:endParaRPr lang="en-US"/>
        </a:p>
      </dgm:t>
    </dgm:pt>
    <dgm:pt modelId="{2885C09A-A0CE-4D20-90D6-1352093025D3}" type="sibTrans" cxnId="{4BE646FA-F82F-4796-9F99-949DA72F25CF}">
      <dgm:prSet/>
      <dgm:spPr/>
      <dgm:t>
        <a:bodyPr/>
        <a:lstStyle/>
        <a:p>
          <a:endParaRPr lang="en-US"/>
        </a:p>
      </dgm:t>
    </dgm:pt>
    <dgm:pt modelId="{2DCDEC94-40DD-469C-9D81-9C16041E9D39}">
      <dgm:prSet phldrT="[Text]" custT="1"/>
      <dgm:spPr/>
      <dgm:t>
        <a:bodyPr lIns="45720" tIns="45720" rIns="45720" bIns="45720"/>
        <a:lstStyle/>
        <a:p>
          <a: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Hebrews 7:26</a:t>
          </a:r>
          <a:b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sng" kern="1200" baseline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For this is the kind of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high priest we need: </a:t>
          </a: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holy, innocent, undefiled</a:t>
          </a:r>
          <a:r>
            <a:rPr lang="en-US" sz="1400" b="1" kern="1200">
              <a:latin typeface="Segoe UI" panose="020B0502040204020203" pitchFamily="34" charset="0"/>
              <a:cs typeface="Segoe UI" panose="020B0502040204020203" pitchFamily="34" charset="0"/>
            </a:rPr>
            <a:t>,</a:t>
          </a: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 separated from sinners,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and exalted above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the heavens. </a:t>
          </a:r>
        </a:p>
      </dgm:t>
    </dgm:pt>
    <dgm:pt modelId="{D0E44877-F6ED-4380-8C61-D4D5B5A90038}" type="parTrans" cxnId="{7EFC8679-F452-4FFF-858C-B26CC9800B8D}">
      <dgm:prSet/>
      <dgm:spPr/>
      <dgm:t>
        <a:bodyPr/>
        <a:lstStyle/>
        <a:p>
          <a:endParaRPr lang="en-US"/>
        </a:p>
      </dgm:t>
    </dgm:pt>
    <dgm:pt modelId="{D07086B0-C087-4101-97C3-9BE103000F90}" type="sibTrans" cxnId="{7EFC8679-F452-4FFF-858C-B26CC9800B8D}">
      <dgm:prSet/>
      <dgm:spPr/>
      <dgm:t>
        <a:bodyPr/>
        <a:lstStyle/>
        <a:p>
          <a:endParaRPr lang="en-US"/>
        </a:p>
      </dgm:t>
    </dgm:pt>
    <dgm:pt modelId="{C8805607-FD5F-4E26-8CE9-8117C91D8704}">
      <dgm:prSet phldrT="[Text]" custT="1"/>
      <dgm:spPr/>
      <dgm:t>
        <a:bodyPr lIns="45720" tIns="45720" rIns="45720" bIns="45720" anchor="t"/>
        <a:lstStyle/>
        <a:p>
          <a:endParaRPr lang="en-US" sz="1400" b="0" u="none" kern="1200">
            <a:solidFill>
              <a:srgbClr val="FFFFFF"/>
            </a:solidFill>
            <a:latin typeface="Segoe UI Black" panose="020B0A02040204020203" pitchFamily="34" charset="0"/>
            <a:ea typeface="Segoe UI Black" panose="020B0A02040204020203" pitchFamily="34" charset="0"/>
            <a:cs typeface="Segoe UI" panose="020B0502040204020203" pitchFamily="34" charset="0"/>
          </a:endParaRPr>
        </a:p>
        <a:p>
          <a: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1 John 3:5</a:t>
          </a:r>
          <a:b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sng" kern="1200" baseline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You know that he was revealed so that he might take away sins, and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there is no sin in him</a:t>
          </a: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gm:t>
    </dgm:pt>
    <dgm:pt modelId="{4ED2EE0C-2DE6-449F-B828-9DE80C71C8B5}" type="parTrans" cxnId="{E2AE69E3-33BB-4811-8156-DB1BD7F666D3}">
      <dgm:prSet/>
      <dgm:spPr/>
      <dgm:t>
        <a:bodyPr/>
        <a:lstStyle/>
        <a:p>
          <a:endParaRPr lang="en-US"/>
        </a:p>
      </dgm:t>
    </dgm:pt>
    <dgm:pt modelId="{584D35A1-4ACF-4365-95FC-91046F763F32}" type="sibTrans" cxnId="{E2AE69E3-33BB-4811-8156-DB1BD7F666D3}">
      <dgm:prSet/>
      <dgm:spPr/>
      <dgm:t>
        <a:bodyPr/>
        <a:lstStyle/>
        <a:p>
          <a:endParaRPr lang="en-US"/>
        </a:p>
      </dgm:t>
    </dgm:pt>
    <dgm:pt modelId="{89FBB95E-1943-4D42-BF3C-C77B9356085A}" type="pres">
      <dgm:prSet presAssocID="{CCE8CF26-52D5-4350-A031-2154E7DE41BE}" presName="matrix" presStyleCnt="0">
        <dgm:presLayoutVars>
          <dgm:chMax val="1"/>
          <dgm:dir/>
          <dgm:resizeHandles val="exact"/>
        </dgm:presLayoutVars>
      </dgm:prSet>
      <dgm:spPr/>
    </dgm:pt>
    <dgm:pt modelId="{6903DB98-975C-4A51-BD6F-8598B157C946}" type="pres">
      <dgm:prSet presAssocID="{CCE8CF26-52D5-4350-A031-2154E7DE41BE}" presName="diamond" presStyleLbl="bgShp" presStyleIdx="0" presStyleCnt="1"/>
      <dgm:spPr/>
    </dgm:pt>
    <dgm:pt modelId="{356993B1-BBE8-44BA-BC06-0554F1DDE266}" type="pres">
      <dgm:prSet presAssocID="{CCE8CF26-52D5-4350-A031-2154E7DE41BE}" presName="quad1" presStyleLbl="node1" presStyleIdx="0" presStyleCnt="4" custScaleX="103800" custScaleY="103800">
        <dgm:presLayoutVars>
          <dgm:chMax val="0"/>
          <dgm:chPref val="0"/>
          <dgm:bulletEnabled val="1"/>
        </dgm:presLayoutVars>
      </dgm:prSet>
      <dgm:spPr/>
    </dgm:pt>
    <dgm:pt modelId="{968DD222-0BDB-4473-AD00-6E5FD412D8C2}" type="pres">
      <dgm:prSet presAssocID="{CCE8CF26-52D5-4350-A031-2154E7DE41BE}" presName="quad2" presStyleLbl="node1" presStyleIdx="1" presStyleCnt="4" custScaleX="103800" custScaleY="103800">
        <dgm:presLayoutVars>
          <dgm:chMax val="0"/>
          <dgm:chPref val="0"/>
          <dgm:bulletEnabled val="1"/>
        </dgm:presLayoutVars>
      </dgm:prSet>
      <dgm:spPr/>
    </dgm:pt>
    <dgm:pt modelId="{C1612B86-2BCE-4BF6-80EB-39C5F10F1804}" type="pres">
      <dgm:prSet presAssocID="{CCE8CF26-52D5-4350-A031-2154E7DE41BE}" presName="quad3" presStyleLbl="node1" presStyleIdx="2" presStyleCnt="4" custScaleX="103800" custScaleY="103800">
        <dgm:presLayoutVars>
          <dgm:chMax val="0"/>
          <dgm:chPref val="0"/>
          <dgm:bulletEnabled val="1"/>
        </dgm:presLayoutVars>
      </dgm:prSet>
      <dgm:spPr/>
    </dgm:pt>
    <dgm:pt modelId="{4AEADDD7-F145-4336-B688-F9EE21A07250}" type="pres">
      <dgm:prSet presAssocID="{CCE8CF26-52D5-4350-A031-2154E7DE41BE}" presName="quad4" presStyleLbl="node1" presStyleIdx="3" presStyleCnt="4" custScaleX="103800" custScaleY="103800">
        <dgm:presLayoutVars>
          <dgm:chMax val="0"/>
          <dgm:chPref val="0"/>
          <dgm:bulletEnabled val="1"/>
        </dgm:presLayoutVars>
      </dgm:prSet>
      <dgm:spPr/>
    </dgm:pt>
  </dgm:ptLst>
  <dgm:cxnLst>
    <dgm:cxn modelId="{61F52F02-E5E5-4989-8448-AAC33260DE0F}" type="presOf" srcId="{CCE8CF26-52D5-4350-A031-2154E7DE41BE}" destId="{89FBB95E-1943-4D42-BF3C-C77B9356085A}" srcOrd="0" destOrd="0" presId="urn:microsoft.com/office/officeart/2005/8/layout/matrix3"/>
    <dgm:cxn modelId="{18A85709-471A-4958-9168-3F82CF2EFF86}" srcId="{CCE8CF26-52D5-4350-A031-2154E7DE41BE}" destId="{B29E9D6C-83E1-4273-B1F7-22EECFA55913}" srcOrd="0" destOrd="0" parTransId="{D0517BFD-7EBB-4AD2-B899-CF93D6F3C1C6}" sibTransId="{6E674463-66D4-43B2-B07C-B4E0DA951902}"/>
    <dgm:cxn modelId="{B277A710-7B5D-4232-A9A8-8A013E44858E}" type="presOf" srcId="{2DCDEC94-40DD-469C-9D81-9C16041E9D39}" destId="{C1612B86-2BCE-4BF6-80EB-39C5F10F1804}" srcOrd="0" destOrd="0" presId="urn:microsoft.com/office/officeart/2005/8/layout/matrix3"/>
    <dgm:cxn modelId="{EE19EE5F-33D8-4150-AE0E-7B86877DCAA6}" type="presOf" srcId="{B29E9D6C-83E1-4273-B1F7-22EECFA55913}" destId="{356993B1-BBE8-44BA-BC06-0554F1DDE266}" srcOrd="0" destOrd="0" presId="urn:microsoft.com/office/officeart/2005/8/layout/matrix3"/>
    <dgm:cxn modelId="{7EFC8679-F452-4FFF-858C-B26CC9800B8D}" srcId="{CCE8CF26-52D5-4350-A031-2154E7DE41BE}" destId="{2DCDEC94-40DD-469C-9D81-9C16041E9D39}" srcOrd="2" destOrd="0" parTransId="{D0E44877-F6ED-4380-8C61-D4D5B5A90038}" sibTransId="{D07086B0-C087-4101-97C3-9BE103000F90}"/>
    <dgm:cxn modelId="{CA005382-1981-4CB4-8D67-BAA6694486B0}" type="presOf" srcId="{ABDC92E5-0045-48FF-B226-5792B9559069}" destId="{968DD222-0BDB-4473-AD00-6E5FD412D8C2}" srcOrd="0" destOrd="0" presId="urn:microsoft.com/office/officeart/2005/8/layout/matrix3"/>
    <dgm:cxn modelId="{E2AE69E3-33BB-4811-8156-DB1BD7F666D3}" srcId="{CCE8CF26-52D5-4350-A031-2154E7DE41BE}" destId="{C8805607-FD5F-4E26-8CE9-8117C91D8704}" srcOrd="3" destOrd="0" parTransId="{4ED2EE0C-2DE6-449F-B828-9DE80C71C8B5}" sibTransId="{584D35A1-4ACF-4365-95FC-91046F763F32}"/>
    <dgm:cxn modelId="{4BE646FA-F82F-4796-9F99-949DA72F25CF}" srcId="{CCE8CF26-52D5-4350-A031-2154E7DE41BE}" destId="{ABDC92E5-0045-48FF-B226-5792B9559069}" srcOrd="1" destOrd="0" parTransId="{E8766C28-89A7-4B26-814E-35B956EF4003}" sibTransId="{2885C09A-A0CE-4D20-90D6-1352093025D3}"/>
    <dgm:cxn modelId="{B5A7ABFE-38D6-44B3-B4E3-1EFB9C82FFC5}" type="presOf" srcId="{C8805607-FD5F-4E26-8CE9-8117C91D8704}" destId="{4AEADDD7-F145-4336-B688-F9EE21A07250}" srcOrd="0" destOrd="0" presId="urn:microsoft.com/office/officeart/2005/8/layout/matrix3"/>
    <dgm:cxn modelId="{1335EB46-78B2-45E2-816D-41F9C68DDB01}" type="presParOf" srcId="{89FBB95E-1943-4D42-BF3C-C77B9356085A}" destId="{6903DB98-975C-4A51-BD6F-8598B157C946}" srcOrd="0" destOrd="0" presId="urn:microsoft.com/office/officeart/2005/8/layout/matrix3"/>
    <dgm:cxn modelId="{3C195C85-27BD-4535-AEC7-D1C441223600}" type="presParOf" srcId="{89FBB95E-1943-4D42-BF3C-C77B9356085A}" destId="{356993B1-BBE8-44BA-BC06-0554F1DDE266}" srcOrd="1" destOrd="0" presId="urn:microsoft.com/office/officeart/2005/8/layout/matrix3"/>
    <dgm:cxn modelId="{2B8F0915-056A-4424-80A2-CEB496C7198E}" type="presParOf" srcId="{89FBB95E-1943-4D42-BF3C-C77B9356085A}" destId="{968DD222-0BDB-4473-AD00-6E5FD412D8C2}" srcOrd="2" destOrd="0" presId="urn:microsoft.com/office/officeart/2005/8/layout/matrix3"/>
    <dgm:cxn modelId="{39E922CB-4755-4BAF-88F3-E307CB3350A3}" type="presParOf" srcId="{89FBB95E-1943-4D42-BF3C-C77B9356085A}" destId="{C1612B86-2BCE-4BF6-80EB-39C5F10F1804}" srcOrd="3" destOrd="0" presId="urn:microsoft.com/office/officeart/2005/8/layout/matrix3"/>
    <dgm:cxn modelId="{1C758F77-B04B-4BEB-B17C-955F0DD8B179}" type="presParOf" srcId="{89FBB95E-1943-4D42-BF3C-C77B9356085A}" destId="{4AEADDD7-F145-4336-B688-F9EE21A072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3DB98-975C-4A51-BD6F-8598B157C946}">
      <dsp:nvSpPr>
        <dsp:cNvPr id="0" name=""/>
        <dsp:cNvSpPr/>
      </dsp:nvSpPr>
      <dsp:spPr>
        <a:xfrm>
          <a:off x="1172152" y="0"/>
          <a:ext cx="6324588" cy="6324588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4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56993B1-BBE8-44BA-BC06-0554F1DDE266}">
      <dsp:nvSpPr>
        <dsp:cNvPr id="0" name=""/>
        <dsp:cNvSpPr/>
      </dsp:nvSpPr>
      <dsp:spPr>
        <a:xfrm>
          <a:off x="1726123" y="553970"/>
          <a:ext cx="2560319" cy="2560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0" u="none" kern="120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r>
            <a:rPr lang="en-US" sz="1400" b="0" u="none" kern="120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2 Cor 5:21</a:t>
          </a:r>
          <a:br>
            <a:rPr lang="en-US" sz="1400" b="0" u="none" kern="120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none" kern="120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He made </a:t>
          </a: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the one who </a:t>
          </a:r>
          <a:b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did not know sin</a:t>
          </a: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 to be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sin for us, so that in him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we might become the righteousness of God. </a:t>
          </a:r>
        </a:p>
      </dsp:txBody>
      <dsp:txXfrm>
        <a:off x="1851107" y="678954"/>
        <a:ext cx="2310351" cy="2310351"/>
      </dsp:txXfrm>
    </dsp:sp>
    <dsp:sp modelId="{968DD222-0BDB-4473-AD00-6E5FD412D8C2}">
      <dsp:nvSpPr>
        <dsp:cNvPr id="0" name=""/>
        <dsp:cNvSpPr/>
      </dsp:nvSpPr>
      <dsp:spPr>
        <a:xfrm>
          <a:off x="4382450" y="553970"/>
          <a:ext cx="2560319" cy="2560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Hebrews 4:15</a:t>
          </a:r>
          <a:b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sng" kern="1200" baseline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For we do not have a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high priest who is unable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to sympathize with our weaknesses, but one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who has been tempted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in every way as we are,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u="none" kern="1200">
              <a:latin typeface="Segoe UI" panose="020B0502040204020203" pitchFamily="34" charset="0"/>
              <a:cs typeface="Segoe UI" panose="020B0502040204020203" pitchFamily="34" charset="0"/>
            </a:rPr>
            <a:t>yet </a:t>
          </a: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without sin</a:t>
          </a:r>
          <a:r>
            <a:rPr lang="en-US" sz="1400" b="1" kern="120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sp:txBody>
      <dsp:txXfrm>
        <a:off x="4507434" y="678954"/>
        <a:ext cx="2310351" cy="2310351"/>
      </dsp:txXfrm>
    </dsp:sp>
    <dsp:sp modelId="{C1612B86-2BCE-4BF6-80EB-39C5F10F1804}">
      <dsp:nvSpPr>
        <dsp:cNvPr id="0" name=""/>
        <dsp:cNvSpPr/>
      </dsp:nvSpPr>
      <dsp:spPr>
        <a:xfrm>
          <a:off x="1726123" y="3210297"/>
          <a:ext cx="2560319" cy="2560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Hebrews 7:26</a:t>
          </a:r>
          <a:b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sng" kern="1200" baseline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For this is the kind of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high priest we need: </a:t>
          </a: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holy, innocent, undefiled</a:t>
          </a:r>
          <a:r>
            <a:rPr lang="en-US" sz="1400" b="1" kern="1200">
              <a:latin typeface="Segoe UI" panose="020B0502040204020203" pitchFamily="34" charset="0"/>
              <a:cs typeface="Segoe UI" panose="020B0502040204020203" pitchFamily="34" charset="0"/>
            </a:rPr>
            <a:t>,</a:t>
          </a: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 separated from sinners,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and exalted above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the heavens. </a:t>
          </a:r>
        </a:p>
      </dsp:txBody>
      <dsp:txXfrm>
        <a:off x="1851107" y="3335281"/>
        <a:ext cx="2310351" cy="2310351"/>
      </dsp:txXfrm>
    </dsp:sp>
    <dsp:sp modelId="{4AEADDD7-F145-4336-B688-F9EE21A07250}">
      <dsp:nvSpPr>
        <dsp:cNvPr id="0" name=""/>
        <dsp:cNvSpPr/>
      </dsp:nvSpPr>
      <dsp:spPr>
        <a:xfrm>
          <a:off x="4382450" y="3210297"/>
          <a:ext cx="2560319" cy="25603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u="none" kern="1200">
            <a:solidFill>
              <a:srgbClr val="FFFFFF"/>
            </a:solidFill>
            <a:latin typeface="Segoe UI Black" panose="020B0A02040204020203" pitchFamily="34" charset="0"/>
            <a:ea typeface="Segoe UI Black" panose="020B0A02040204020203" pitchFamily="34" charset="0"/>
            <a:cs typeface="Segoe UI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  <a:t>1 John 3:5</a:t>
          </a:r>
          <a:br>
            <a:rPr lang="en-US" sz="1400" b="0" u="none" kern="1200">
              <a:solidFill>
                <a:srgbClr val="FFFFFF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rPr>
          </a:br>
          <a:br>
            <a:rPr lang="en-US" sz="800" b="0" u="sng" kern="1200" baseline="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You know that he was revealed so that he might take away sins, and </a:t>
          </a:r>
          <a:b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</a:br>
          <a:r>
            <a:rPr lang="en-US" sz="1400" b="1" u="sng" kern="1200">
              <a:latin typeface="Segoe UI" panose="020B0502040204020203" pitchFamily="34" charset="0"/>
              <a:cs typeface="Segoe UI" panose="020B0502040204020203" pitchFamily="34" charset="0"/>
            </a:rPr>
            <a:t>there is no sin in him</a:t>
          </a:r>
          <a:r>
            <a:rPr lang="en-US" sz="1400" b="0" kern="1200">
              <a:latin typeface="Segoe UI" panose="020B0502040204020203" pitchFamily="34" charset="0"/>
              <a:cs typeface="Segoe UI" panose="020B0502040204020203" pitchFamily="34" charset="0"/>
            </a:rPr>
            <a:t>.</a:t>
          </a:r>
        </a:p>
      </dsp:txBody>
      <dsp:txXfrm>
        <a:off x="4507434" y="3335281"/>
        <a:ext cx="2310351" cy="2310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8429F8-AC0F-45B7-976D-DAD05B000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F6A41-4AF5-4E74-B2CC-F4D47B94C1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93CF2D-B911-41AB-AA61-F2BC31230B68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49B23-26EA-4396-A3AD-15260EE4D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4E74-3540-4699-89B0-7615514D0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65B5D-C2D9-4E7B-A599-CF9F8549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0E839-C3AC-449C-BEB1-BE189FE48FDB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F7363-63C7-4399-8E44-8264DD1F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5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5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28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7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7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5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3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1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9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71050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E0F0A-C065-4DDB-8E14-5CAD46D09D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43434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500F8-306A-4E43-9369-8BFCA68B4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ABD93A8C-9C4F-48E5-BE0F-91F0F2D4E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09357"/>
            <a:ext cx="358700" cy="457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7B4F1-C43D-48AB-8CB5-EB86355D81CE}"/>
              </a:ext>
            </a:extLst>
          </p:cNvPr>
          <p:cNvSpPr txBox="1"/>
          <p:nvPr userDrawn="1"/>
        </p:nvSpPr>
        <p:spPr>
          <a:xfrm>
            <a:off x="-14910" y="6464002"/>
            <a:ext cx="3581400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2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7698"/>
            <a:ext cx="10972798" cy="112770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72799" cy="46481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37F6C0-E6E7-413A-A817-CE12B54CB5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99" y="1371600"/>
            <a:ext cx="10972800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AD4D71-E4BB-45D0-9669-687228FB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11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1C448C-7198-4889-B40F-7FEACC8152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226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FA74D8-3377-4CDE-A137-79FA0063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cap="all" baseline="0" smtClean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33766-C96E-48B8-9166-0EB677AC575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1B9602-7BCB-4A21-9489-BC80B8A49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EFAA4-35C9-46FA-82CC-14305F1DC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4594F2-1D96-4933-B0E7-3DFAC4A6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9E1FE3-414C-405D-9A47-77969018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105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15E5A4DD-59E8-4157-A281-866D6608A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8CB5FA-F299-4D0B-ACE2-29836FE95B85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46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71628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811080"/>
            <a:ext cx="10119360" cy="45573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E2FA5-0589-4A5B-9B33-3E7FE73C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604717EC-5593-4F85-9E1B-699D0F3BE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9979D3-1CFF-4996-A9D4-5E333F4994BD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1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14FFF5F9-76C6-47C5-9E94-2BB6FE99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17892"/>
            <a:ext cx="358700" cy="457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2F965-2E96-46E5-BC82-DD9F8F1D88C6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95CD70-2137-4F94-A448-12E39F09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" y="6400800"/>
            <a:ext cx="12207240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1" y="6334316"/>
            <a:ext cx="1220724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BE5AE-E698-4CAB-ADAD-0E80895C9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79830"/>
            <a:ext cx="10058400" cy="141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784579-D862-49B4-9459-6A357662C1D5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76200" y="6421594"/>
            <a:chExt cx="3581400" cy="507825"/>
          </a:xfrm>
        </p:grpSpPr>
        <p:pic>
          <p:nvPicPr>
            <p:cNvPr id="11" name="Picture 1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FDB7FE9-BCCC-4823-96A5-10952BB3E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58" y="6421594"/>
              <a:ext cx="358700" cy="4496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FF7146-EE46-4C15-AC0A-6B96C35DB2B2}"/>
                </a:ext>
              </a:extLst>
            </p:cNvPr>
            <p:cNvSpPr txBox="1"/>
            <p:nvPr userDrawn="1"/>
          </p:nvSpPr>
          <p:spPr>
            <a:xfrm>
              <a:off x="76200" y="6475341"/>
              <a:ext cx="3581400" cy="45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>
                  <a:solidFill>
                    <a:schemeClr val="bg1"/>
                  </a:solidFill>
                  <a:latin typeface="Papyrus" panose="03070502060502030205" pitchFamily="66" charset="0"/>
                </a:rPr>
                <a:t>less Living!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7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710505"/>
        </a:buClr>
        <a:buSzPct val="100000"/>
        <a:buFont typeface="Wingdings" panose="05000000000000000000" pitchFamily="2" charset="2"/>
        <a:buChar char="Ø"/>
        <a:defRPr sz="32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828800" indent="-465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Calibri" pitchFamily="34" charset="0"/>
        <a:buChar char="◦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rane in the background&#10;&#10;Description generated with high confidence">
            <a:extLst>
              <a:ext uri="{FF2B5EF4-FFF2-40B4-BE49-F238E27FC236}">
                <a16:creationId xmlns:a16="http://schemas.microsoft.com/office/drawing/2014/main" id="{C66F0BD0-B5B7-48D4-BF17-E974BE71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14300"/>
            <a:ext cx="2333625" cy="2476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1853DB8-4EAE-43F0-A74D-F71BBEFF997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3516"/>
            <a:ext cx="7239000" cy="154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spc="3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rPr>
              <a:t>Doub less Living!</a:t>
            </a:r>
            <a:endParaRPr lang="en-US" altLang="en-US" sz="6000" b="1" spc="3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AA1DF6-9D73-4BB3-9564-BE0091BB04ED}"/>
              </a:ext>
            </a:extLst>
          </p:cNvPr>
          <p:cNvGrpSpPr/>
          <p:nvPr/>
        </p:nvGrpSpPr>
        <p:grpSpPr>
          <a:xfrm>
            <a:off x="7162800" y="3200400"/>
            <a:ext cx="4297679" cy="2553135"/>
            <a:chOff x="801182" y="3003278"/>
            <a:chExt cx="4297679" cy="25531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DD753-A57D-4F0E-B4A1-6863B217587A}"/>
                </a:ext>
              </a:extLst>
            </p:cNvPr>
            <p:cNvSpPr txBox="1"/>
            <p:nvPr/>
          </p:nvSpPr>
          <p:spPr>
            <a:xfrm>
              <a:off x="801182" y="3003278"/>
              <a:ext cx="4297679" cy="25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cap="all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Gospel of</a:t>
              </a:r>
            </a:p>
            <a:p>
              <a:pPr algn="ctr"/>
              <a:r>
                <a:rPr lang="en-US" sz="10351">
                  <a:ln w="0"/>
                  <a:latin typeface="Futura-Bold" pitchFamily="2" charset="0"/>
                </a:rPr>
                <a:t>LUKE	</a:t>
              </a:r>
            </a:p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pyrus" panose="03070502060502030205" pitchFamily="66" charset="0"/>
                </a:rPr>
                <a:t>That you may have certainty!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3F3E8F-4276-4C47-A6C7-34E65927D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495745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28575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AF0231-620D-49D5-9A30-2EB8A716ABB1}"/>
                </a:ext>
              </a:extLst>
            </p:cNvPr>
            <p:cNvSpPr/>
            <p:nvPr/>
          </p:nvSpPr>
          <p:spPr bwMode="auto">
            <a:xfrm>
              <a:off x="942574" y="3642954"/>
              <a:ext cx="4023360" cy="67943"/>
            </a:xfrm>
            <a:prstGeom prst="roundRect">
              <a:avLst/>
            </a:prstGeom>
            <a:gradFill flip="none" rotWithShape="1">
              <a:gsLst>
                <a:gs pos="0">
                  <a:srgbClr val="710505"/>
                </a:gs>
                <a:gs pos="50000">
                  <a:srgbClr val="710505">
                    <a:lumMod val="90000"/>
                    <a:lumOff val="10000"/>
                  </a:srgbClr>
                </a:gs>
                <a:gs pos="100000">
                  <a:srgbClr val="710505">
                    <a:lumMod val="80000"/>
                    <a:lumOff val="2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38172"/>
              <a:endParaRPr lang="en-US" sz="135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4045BF-7864-4A93-B787-E28241012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373439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31750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585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474424"/>
            <a:ext cx="6840384" cy="5469176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Then Jesus came from Galilee to John at the Jordan, to be baptized by him. </a:t>
            </a:r>
            <a:r>
              <a:rPr lang="en-US" sz="2000" baseline="30000"/>
              <a:t>14</a:t>
            </a:r>
            <a:r>
              <a:rPr lang="en-US" sz="2000"/>
              <a:t> </a:t>
            </a:r>
            <a:r>
              <a:rPr lang="en-US" sz="20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 John tried to stop him, saying, "I need to be baptized by you, and yet you come to me?"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15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Jesus answered him, "Allow it for now, because this is the way for us to fulfill all righteousness." Then John allowed him to be baptized. 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When Jesus was baptized, he went up immediately from the water. The heavens suddenly opened for him, and he saw the Spirit of God descending like a dove and coming down on him.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17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And a voice from heaven said: "This is my beloved Son, with whom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302F79-DBB0-4E6E-A118-C795E28D6A11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7944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Matt 3:13-17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1A6B0-C1F8-4C0D-8789-3003451A006C}"/>
              </a:ext>
            </a:extLst>
          </p:cNvPr>
          <p:cNvCxnSpPr/>
          <p:nvPr/>
        </p:nvCxnSpPr>
        <p:spPr>
          <a:xfrm>
            <a:off x="7334864" y="1563328"/>
            <a:ext cx="25409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AA7836-FD2F-41B2-851E-7353DEF2D13E}"/>
              </a:ext>
            </a:extLst>
          </p:cNvPr>
          <p:cNvSpPr/>
          <p:nvPr/>
        </p:nvSpPr>
        <p:spPr>
          <a:xfrm>
            <a:off x="542650" y="2551797"/>
            <a:ext cx="2825816" cy="7248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How did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Jesus respond to John?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6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476864"/>
            <a:ext cx="6840384" cy="5646208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Then Jesus came from Galilee to John at the Jordan, to be baptized by him.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But John tried to stop him, saying, "I need to be baptized by you, and yet you come to me?"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15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Jesus answered him,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"Allow it for now, because this is the way for us to fulfill all righteousness."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Then John allowed him to be baptized. 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When Jesus was baptized, he went up immediately from the water. The heavens suddenly opened for him, and he saw the Spirit of God descending like a dove and coming down on him.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17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And a voice from heaven said: "This is my beloved Son, with whom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302F79-DBB0-4E6E-A118-C795E28D6A11}"/>
              </a:ext>
            </a:extLst>
          </p:cNvPr>
          <p:cNvSpPr txBox="1">
            <a:spLocks/>
          </p:cNvSpPr>
          <p:nvPr/>
        </p:nvSpPr>
        <p:spPr>
          <a:xfrm>
            <a:off x="304800" y="605895"/>
            <a:ext cx="3617990" cy="585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Matt 3:13-17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8861287-6A92-48BD-B718-6A19FD048733}"/>
              </a:ext>
            </a:extLst>
          </p:cNvPr>
          <p:cNvSpPr/>
          <p:nvPr/>
        </p:nvSpPr>
        <p:spPr>
          <a:xfrm>
            <a:off x="542650" y="2551797"/>
            <a:ext cx="2825816" cy="7248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How did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Jesus respond to John?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8EE6B0-7F75-46AB-A5B1-5F5EE618D210}"/>
              </a:ext>
            </a:extLst>
          </p:cNvPr>
          <p:cNvSpPr/>
          <p:nvPr/>
        </p:nvSpPr>
        <p:spPr>
          <a:xfrm>
            <a:off x="533400" y="3466197"/>
            <a:ext cx="2825816" cy="7248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Why does Jesus say John should allow it?</a:t>
            </a:r>
          </a:p>
        </p:txBody>
      </p:sp>
    </p:spTree>
    <p:extLst>
      <p:ext uri="{BB962C8B-B14F-4D97-AF65-F5344CB8AC3E}">
        <p14:creationId xmlns:p14="http://schemas.microsoft.com/office/powerpoint/2010/main" val="42393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476864"/>
            <a:ext cx="6840384" cy="5646208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Then Jesus came from Galilee to John at the Jordan, to be baptized by him.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But John tried to stop him, saying, "I need to be baptized by you, and yet you come to me?"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15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Jesus answered him,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"Allow it for now, because this is the way for us to fulfill all righteousness."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Then John allowed him to be baptized. 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When Jesus was baptized, he went up immediately from the water. The heavens suddenly opened for him, and he saw the Spirit of God descending like a dove and coming down on him.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17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And a voice from heaven said: "This is my beloved Son, with whom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302F79-DBB0-4E6E-A118-C795E28D6A11}"/>
              </a:ext>
            </a:extLst>
          </p:cNvPr>
          <p:cNvSpPr txBox="1">
            <a:spLocks/>
          </p:cNvSpPr>
          <p:nvPr/>
        </p:nvSpPr>
        <p:spPr>
          <a:xfrm>
            <a:off x="304800" y="605895"/>
            <a:ext cx="3617990" cy="585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Matt 3:13-17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02B60-5021-4D80-8FC8-C6CDCE6A23CC}"/>
              </a:ext>
            </a:extLst>
          </p:cNvPr>
          <p:cNvCxnSpPr/>
          <p:nvPr/>
        </p:nvCxnSpPr>
        <p:spPr>
          <a:xfrm>
            <a:off x="4724400" y="3163209"/>
            <a:ext cx="40921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2765EE-3AB3-49C8-8267-821D3B4C0C4F}"/>
              </a:ext>
            </a:extLst>
          </p:cNvPr>
          <p:cNvCxnSpPr/>
          <p:nvPr/>
        </p:nvCxnSpPr>
        <p:spPr>
          <a:xfrm>
            <a:off x="10727722" y="2594504"/>
            <a:ext cx="4570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A04369-9DFB-4707-AA1A-8B5E83C0E790}"/>
              </a:ext>
            </a:extLst>
          </p:cNvPr>
          <p:cNvSpPr/>
          <p:nvPr/>
        </p:nvSpPr>
        <p:spPr>
          <a:xfrm>
            <a:off x="533400" y="2514600"/>
            <a:ext cx="2825816" cy="726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What does “fulfill all righteousness” mean?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5E99EF-C9AC-4285-8E85-6AAB5B9BA454}"/>
              </a:ext>
            </a:extLst>
          </p:cNvPr>
          <p:cNvSpPr/>
          <p:nvPr/>
        </p:nvSpPr>
        <p:spPr>
          <a:xfrm>
            <a:off x="533400" y="3429000"/>
            <a:ext cx="2825816" cy="17207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 provide righteousness for sinners, Jesus </a:t>
            </a:r>
            <a:br>
              <a:rPr lang="en-US" sz="2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had to identify </a:t>
            </a:r>
            <a:br>
              <a:rPr lang="en-US" sz="2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0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with sinners.</a:t>
            </a:r>
          </a:p>
        </p:txBody>
      </p:sp>
    </p:spTree>
    <p:extLst>
      <p:ext uri="{BB962C8B-B14F-4D97-AF65-F5344CB8AC3E}">
        <p14:creationId xmlns:p14="http://schemas.microsoft.com/office/powerpoint/2010/main" val="7791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304799"/>
            <a:ext cx="6840384" cy="6154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2400" b="1" baseline="30000">
                <a:effectLst/>
              </a:rPr>
              <a:t>21</a:t>
            </a:r>
            <a:r>
              <a:rPr lang="en-US" sz="2400">
                <a:effectLst/>
              </a:rPr>
              <a:t> When all the people were baptized, Jesus also was baptized. As he was praying, heaven opened, </a:t>
            </a:r>
            <a:r>
              <a:rPr lang="en-US" sz="2400" b="1" baseline="30000">
                <a:effectLst/>
              </a:rPr>
              <a:t>22</a:t>
            </a:r>
            <a:r>
              <a:rPr lang="en-US" sz="2400">
                <a:effectLst/>
              </a:rPr>
              <a:t> and the Holy Spirit descended on him in a physical appearance like a dove. And a voice came from heaven: "You are my beloved Son; with you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04CB104-4117-4BE7-849A-B6C032CDF3E8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8538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34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 cap="small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200" b="1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3:21-22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A5148B-0165-4E40-8514-B4FB01B1A08E}"/>
              </a:ext>
            </a:extLst>
          </p:cNvPr>
          <p:cNvSpPr/>
          <p:nvPr/>
        </p:nvSpPr>
        <p:spPr>
          <a:xfrm>
            <a:off x="576318" y="2590800"/>
            <a:ext cx="2825816" cy="11429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How was Jesus recognized for His voluntary enlistment?</a:t>
            </a:r>
          </a:p>
        </p:txBody>
      </p:sp>
    </p:spTree>
    <p:extLst>
      <p:ext uri="{BB962C8B-B14F-4D97-AF65-F5344CB8AC3E}">
        <p14:creationId xmlns:p14="http://schemas.microsoft.com/office/powerpoint/2010/main" val="131718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304799"/>
            <a:ext cx="6840384" cy="6154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2400" b="1" baseline="30000">
                <a:solidFill>
                  <a:schemeClr val="bg1">
                    <a:lumMod val="75000"/>
                  </a:schemeClr>
                </a:solidFill>
                <a:effectLst/>
              </a:rPr>
              <a:t>21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</a:rPr>
              <a:t> When all the people were baptized, Jesus also was baptized. As he was praying, heaven opened, </a:t>
            </a:r>
            <a:r>
              <a:rPr lang="en-US" sz="2400" b="1" baseline="30000">
                <a:solidFill>
                  <a:schemeClr val="bg1">
                    <a:lumMod val="75000"/>
                  </a:schemeClr>
                </a:solidFill>
                <a:effectLst/>
              </a:rPr>
              <a:t>22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effectLst/>
              </a:rPr>
              <a:t> and the Holy Spirit descended on him in a physical appearance like a dove. </a:t>
            </a:r>
            <a:r>
              <a:rPr lang="en-US" sz="24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And a voice came from heaven: "You are my beloved Son; with you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EDAE7F-31A0-40C0-A1D0-6116C6A5655B}"/>
              </a:ext>
            </a:extLst>
          </p:cNvPr>
          <p:cNvSpPr/>
          <p:nvPr/>
        </p:nvSpPr>
        <p:spPr>
          <a:xfrm>
            <a:off x="576318" y="2590800"/>
            <a:ext cx="2825816" cy="11429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How was Jesus recognized for His voluntary enlistment?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368F069-592F-42E9-8833-57A42DD39B3B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8538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34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 cap="small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200" b="1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3:21-22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442DE-1D3D-4CBF-BF03-41D553434128}"/>
              </a:ext>
            </a:extLst>
          </p:cNvPr>
          <p:cNvCxnSpPr/>
          <p:nvPr/>
        </p:nvCxnSpPr>
        <p:spPr>
          <a:xfrm>
            <a:off x="7572375" y="3943350"/>
            <a:ext cx="33819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C45D3-14E8-484C-9A3A-788F8FEFEB74}"/>
              </a:ext>
            </a:extLst>
          </p:cNvPr>
          <p:cNvCxnSpPr/>
          <p:nvPr/>
        </p:nvCxnSpPr>
        <p:spPr>
          <a:xfrm>
            <a:off x="4814259" y="4686300"/>
            <a:ext cx="37201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Content Placeholder 2">
            <a:extLst>
              <a:ext uri="{FF2B5EF4-FFF2-40B4-BE49-F238E27FC236}">
                <a16:creationId xmlns:a16="http://schemas.microsoft.com/office/drawing/2014/main" id="{2C9C2D69-85D6-4C90-80B4-0FCCB654C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-139" r="7357" b="139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68" name="Rectangle 16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6CC041-794A-4243-8E1F-989F185D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608" y="640080"/>
            <a:ext cx="3843523" cy="56611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Jesus’</a:t>
            </a:r>
            <a:r>
              <a:rPr lang="en-US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Heavenly Commendation</a:t>
            </a:r>
            <a:br>
              <a:rPr lang="en-US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00" b="1" i="1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"You are my beloved Son; with you I am well-pleased.“</a:t>
            </a:r>
            <a:br>
              <a:rPr lang="en-US" sz="3200" b="1" i="1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3600" i="1" cap="sm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0657-E6E7-462F-83AE-023ECBA21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0574" y="6459785"/>
            <a:ext cx="72555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4E14D13-709A-402D-B669-74D511747A6C}" type="slidenum">
              <a:rPr lang="en-US" sz="1050" smtClean="0"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15</a:t>
            </a:fld>
            <a:endParaRPr lang="en-US" sz="105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0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51AC-5D81-46C1-AD01-A3C791D43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928776" cy="5646208"/>
          </a:xfrm>
        </p:spPr>
        <p:txBody>
          <a:bodyPr anchor="ctr">
            <a:normAutofit/>
          </a:bodyPr>
          <a:lstStyle/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710505"/>
                </a:solidFill>
              </a:rPr>
              <a:t>❶</a:t>
            </a:r>
            <a:r>
              <a:rPr lang="en-US"/>
              <a:t>	Jesus’ baptism is one of the most significant moments in history.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710505"/>
                </a:solidFill>
              </a:rPr>
              <a:t>❷</a:t>
            </a:r>
            <a:r>
              <a:rPr lang="en-US"/>
              <a:t>	It is so significant that all four gospel writers recorded it!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710505"/>
                </a:solidFill>
              </a:rPr>
              <a:t>❸</a:t>
            </a:r>
            <a:r>
              <a:rPr lang="en-US"/>
              <a:t>	This is the moment in time when Jesus voluntarily enlisted!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710505"/>
                </a:solidFill>
              </a:rPr>
              <a:t>❹</a:t>
            </a:r>
            <a:r>
              <a:rPr lang="en-US"/>
              <a:t>	This is when Jesus put first your interests and chose you!</a:t>
            </a:r>
          </a:p>
          <a:p>
            <a:pPr marL="690563" indent="-690563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710505"/>
                </a:solidFill>
              </a:rPr>
              <a:t>❺</a:t>
            </a:r>
            <a:r>
              <a:rPr lang="en-US"/>
              <a:t>	This is when Jesus said YES!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8C405-A070-4523-AB0D-F95936EBC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EE4115-2367-41B9-80CD-433C978EC2B8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8538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34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 cap="small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200" b="1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3:21-22</a:t>
            </a:r>
          </a:p>
        </p:txBody>
      </p:sp>
    </p:spTree>
    <p:extLst>
      <p:ext uri="{BB962C8B-B14F-4D97-AF65-F5344CB8AC3E}">
        <p14:creationId xmlns:p14="http://schemas.microsoft.com/office/powerpoint/2010/main" val="33129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0" y="457200"/>
            <a:ext cx="5486400" cy="5715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10744200" algn="r"/>
              </a:tabLst>
            </a:pPr>
            <a:r>
              <a:rPr lang="en-US" sz="54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Temptation of</a:t>
            </a:r>
            <a:br>
              <a:rPr lang="en-US" sz="115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138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6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4:1-13</a:t>
            </a:r>
            <a:endParaRPr lang="en-US" sz="6200" b="1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84D22-B5A5-4DBD-953C-083F9E0F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555495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01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Rectangle 103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4" name="Straight Connector 105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5" name="Rectangle 107">
            <a:extLst>
              <a:ext uri="{FF2B5EF4-FFF2-40B4-BE49-F238E27FC236}">
                <a16:creationId xmlns:a16="http://schemas.microsoft.com/office/drawing/2014/main" id="{0B071F4D-76BA-41B7-AF5E-21D1B78A8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61A8D-E5A8-40EC-B9BA-659054FEB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3" r="20888"/>
          <a:stretch/>
        </p:blipFill>
        <p:spPr>
          <a:xfrm>
            <a:off x="20" y="10"/>
            <a:ext cx="3194655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6B1680-6A3C-49D8-A012-F23FD2017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2" r="19757" b="-4"/>
          <a:stretch/>
        </p:blipFill>
        <p:spPr>
          <a:xfrm>
            <a:off x="3355541" y="1"/>
            <a:ext cx="1637339" cy="2814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4FBEC-9B26-4484-ABA6-05C87B46D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r="14104" b="-1"/>
          <a:stretch/>
        </p:blipFill>
        <p:spPr>
          <a:xfrm>
            <a:off x="5153748" y="-975"/>
            <a:ext cx="2377110" cy="281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5E080-3C49-4D6B-911D-6AA3DB9A4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r="14335"/>
          <a:stretch/>
        </p:blipFill>
        <p:spPr>
          <a:xfrm>
            <a:off x="3356712" y="2963015"/>
            <a:ext cx="4181563" cy="3894984"/>
          </a:xfrm>
          <a:prstGeom prst="rect">
            <a:avLst/>
          </a:prstGeom>
        </p:spPr>
      </p:pic>
      <p:sp>
        <p:nvSpPr>
          <p:cNvPr id="246" name="Rectangle 109">
            <a:extLst>
              <a:ext uri="{FF2B5EF4-FFF2-40B4-BE49-F238E27FC236}">
                <a16:creationId xmlns:a16="http://schemas.microsoft.com/office/drawing/2014/main" id="{E59042FD-2D65-4239-8BD0-71C98C0E1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99142" y="0"/>
            <a:ext cx="44990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C03A51-0B9D-4BE4-BA60-DD7305BF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0079"/>
            <a:ext cx="3636261" cy="31907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Do </a:t>
            </a:r>
            <a:br>
              <a:rPr lang="en-US" sz="5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1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All of These People Have in Common?</a:t>
            </a:r>
          </a:p>
        </p:txBody>
      </p:sp>
      <p:sp>
        <p:nvSpPr>
          <p:cNvPr id="247" name="Rectangle 111">
            <a:extLst>
              <a:ext uri="{FF2B5EF4-FFF2-40B4-BE49-F238E27FC236}">
                <a16:creationId xmlns:a16="http://schemas.microsoft.com/office/drawing/2014/main" id="{4B68B810-3FFA-4D90-9F1C-938BE54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3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8" name="Straight Connector 113">
            <a:extLst>
              <a:ext uri="{FF2B5EF4-FFF2-40B4-BE49-F238E27FC236}">
                <a16:creationId xmlns:a16="http://schemas.microsoft.com/office/drawing/2014/main" id="{F11C517C-7F6F-49E8-8789-542881A3E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8165" y="3913426"/>
            <a:ext cx="2468880" cy="0"/>
          </a:xfrm>
          <a:prstGeom prst="line">
            <a:avLst/>
          </a:prstGeom>
          <a:ln w="3810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96F0-9B6B-424B-857A-DB7E86727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 smtClean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sz="105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53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01">
            <a:extLst>
              <a:ext uri="{FF2B5EF4-FFF2-40B4-BE49-F238E27FC236}">
                <a16:creationId xmlns:a16="http://schemas.microsoft.com/office/drawing/2014/main" id="{15627614-0421-44C9-BA45-98C62DB3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Rectangle 103">
            <a:extLst>
              <a:ext uri="{FF2B5EF4-FFF2-40B4-BE49-F238E27FC236}">
                <a16:creationId xmlns:a16="http://schemas.microsoft.com/office/drawing/2014/main" id="{A95CF63B-42D2-437D-AF2A-6C97E4C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4" name="Straight Connector 105">
            <a:extLst>
              <a:ext uri="{FF2B5EF4-FFF2-40B4-BE49-F238E27FC236}">
                <a16:creationId xmlns:a16="http://schemas.microsoft.com/office/drawing/2014/main" id="{42D988CC-1BCA-4015-B859-258C2B79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5" name="Rectangle 107">
            <a:extLst>
              <a:ext uri="{FF2B5EF4-FFF2-40B4-BE49-F238E27FC236}">
                <a16:creationId xmlns:a16="http://schemas.microsoft.com/office/drawing/2014/main" id="{0B071F4D-76BA-41B7-AF5E-21D1B78A8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61A8D-E5A8-40EC-B9BA-659054FEB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3" r="20888"/>
          <a:stretch/>
        </p:blipFill>
        <p:spPr>
          <a:xfrm>
            <a:off x="20" y="10"/>
            <a:ext cx="3194655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6B1680-6A3C-49D8-A012-F23FD2017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2" r="19757" b="-4"/>
          <a:stretch/>
        </p:blipFill>
        <p:spPr>
          <a:xfrm>
            <a:off x="3355541" y="1"/>
            <a:ext cx="1637339" cy="2814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4FBEC-9B26-4484-ABA6-05C87B46D0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r="14104" b="-1"/>
          <a:stretch/>
        </p:blipFill>
        <p:spPr>
          <a:xfrm>
            <a:off x="5153748" y="-975"/>
            <a:ext cx="2377110" cy="281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5E080-3C49-4D6B-911D-6AA3DB9A4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r="14335"/>
          <a:stretch/>
        </p:blipFill>
        <p:spPr>
          <a:xfrm>
            <a:off x="3356712" y="2963015"/>
            <a:ext cx="4181563" cy="3894984"/>
          </a:xfrm>
          <a:prstGeom prst="rect">
            <a:avLst/>
          </a:prstGeom>
        </p:spPr>
      </p:pic>
      <p:sp>
        <p:nvSpPr>
          <p:cNvPr id="246" name="Rectangle 109">
            <a:extLst>
              <a:ext uri="{FF2B5EF4-FFF2-40B4-BE49-F238E27FC236}">
                <a16:creationId xmlns:a16="http://schemas.microsoft.com/office/drawing/2014/main" id="{E59042FD-2D65-4239-8BD0-71C98C0E1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99142" y="0"/>
            <a:ext cx="449907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Rectangle 111">
            <a:extLst>
              <a:ext uri="{FF2B5EF4-FFF2-40B4-BE49-F238E27FC236}">
                <a16:creationId xmlns:a16="http://schemas.microsoft.com/office/drawing/2014/main" id="{4B68B810-3FFA-4D90-9F1C-938BE54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3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96F0-9B6B-424B-857A-DB7E86727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79D689-7C1A-4A4A-BBF9-1CCDFE2652C3}"/>
              </a:ext>
            </a:extLst>
          </p:cNvPr>
          <p:cNvSpPr txBox="1"/>
          <p:nvPr/>
        </p:nvSpPr>
        <p:spPr>
          <a:xfrm>
            <a:off x="8026089" y="320457"/>
            <a:ext cx="3844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Each of them put the needs and well-being of others ahead of their own at great personal risk.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C4296D-2D86-4B35-B890-479FD171795F}"/>
              </a:ext>
            </a:extLst>
          </p:cNvPr>
          <p:cNvSpPr/>
          <p:nvPr/>
        </p:nvSpPr>
        <p:spPr>
          <a:xfrm>
            <a:off x="8026089" y="3267253"/>
            <a:ext cx="3844178" cy="1137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Can you think of anyone </a:t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who has done that for </a:t>
            </a:r>
            <a:b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you personally?</a:t>
            </a:r>
          </a:p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3CFEDF-3411-4329-B247-104C5E948315}"/>
              </a:ext>
            </a:extLst>
          </p:cNvPr>
          <p:cNvSpPr/>
          <p:nvPr/>
        </p:nvSpPr>
        <p:spPr>
          <a:xfrm>
            <a:off x="8026089" y="4748886"/>
            <a:ext cx="3844178" cy="1137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How were they recognized </a:t>
            </a:r>
            <a:b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for their valor, courage </a:t>
            </a:r>
            <a:b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or bravery?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3313-2435-4A9B-9771-EEC26F768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9400" y="758951"/>
            <a:ext cx="5181600" cy="54132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10744200" algn="r"/>
              </a:tabLst>
            </a:pPr>
            <a:r>
              <a:rPr lang="en-US" sz="54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Baptism of</a:t>
            </a:r>
            <a:br>
              <a:rPr lang="en-US" sz="115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138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40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Luke 3:21-38</a:t>
            </a:r>
            <a:br>
              <a:rPr lang="en-US" sz="40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lang="en-US" sz="4000" b="1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Matthew 3:13-17</a:t>
            </a:r>
            <a:endParaRPr lang="en-US" sz="6200" b="1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>
                <a:solidFill>
                  <a:srgbClr val="FFFFFF"/>
                </a:solidFill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50E5268-F44D-4E9C-A765-B9406D47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54245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5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304799"/>
            <a:ext cx="6840384" cy="6154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24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When all the people were baptized, Jesus also was baptized. As he was praying, heaven opened, </a:t>
            </a:r>
            <a:r>
              <a:rPr lang="en-US" sz="24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and the Holy Spirit descended on him in a physical appearance like a dove. And a voice came from heaven: "You are my beloved Son; with you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>
                <a:spcAft>
                  <a:spcPts val="600"/>
                </a:spcAft>
              </a:pPr>
              <a:t>5</a:t>
            </a:fld>
            <a:endParaRPr lang="en-US" sz="1050">
              <a:solidFill>
                <a:schemeClr val="tx2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646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34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200" cap="small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200" b="1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Luke 3:21-22</a:t>
            </a:r>
          </a:p>
        </p:txBody>
      </p:sp>
    </p:spTree>
    <p:extLst>
      <p:ext uri="{BB962C8B-B14F-4D97-AF65-F5344CB8AC3E}">
        <p14:creationId xmlns:p14="http://schemas.microsoft.com/office/powerpoint/2010/main" val="138549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304799"/>
            <a:ext cx="6840384" cy="6154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  <a:tabLst>
                <a:tab pos="461963" algn="l"/>
              </a:tabLst>
            </a:pPr>
            <a:r>
              <a:rPr lang="en-US" sz="2400" b="1" baseline="30000">
                <a:solidFill>
                  <a:schemeClr val="bg1">
                    <a:lumMod val="75000"/>
                  </a:schemeClr>
                </a:solidFill>
              </a:rPr>
              <a:t>21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 When all the people were baptized, </a:t>
            </a:r>
            <a:r>
              <a:rPr lang="en-US" sz="24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Jesus also was baptized</a:t>
            </a:r>
            <a:r>
              <a:rPr lang="en-US" sz="2400"/>
              <a:t>. 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As he was praying, heaven opened, </a:t>
            </a:r>
            <a:r>
              <a:rPr lang="en-US" sz="2400" b="1" baseline="30000">
                <a:solidFill>
                  <a:schemeClr val="bg1">
                    <a:lumMod val="75000"/>
                  </a:schemeClr>
                </a:solidFill>
              </a:rPr>
              <a:t>22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</a:rPr>
              <a:t> and the Holy Spirit descended on him in a physical appearance like a dove. And a voice came from heaven: "You are my beloved Son; with you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304800" y="605896"/>
            <a:ext cx="3617990" cy="5646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3:21-22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2A1D26-3C23-49A0-B224-4F4A01801A01}"/>
              </a:ext>
            </a:extLst>
          </p:cNvPr>
          <p:cNvSpPr/>
          <p:nvPr/>
        </p:nvSpPr>
        <p:spPr>
          <a:xfrm>
            <a:off x="8305800" y="4953000"/>
            <a:ext cx="3048000" cy="1233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Why did Jesus need to be baptized?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2B3217-68D0-4122-A5CC-5AF53FAA963B}"/>
              </a:ext>
            </a:extLst>
          </p:cNvPr>
          <p:cNvSpPr/>
          <p:nvPr/>
        </p:nvSpPr>
        <p:spPr>
          <a:xfrm>
            <a:off x="4876800" y="4953000"/>
            <a:ext cx="3048000" cy="1233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What type of baptism was John performing?</a:t>
            </a:r>
          </a:p>
        </p:txBody>
      </p:sp>
    </p:spTree>
    <p:extLst>
      <p:ext uri="{BB962C8B-B14F-4D97-AF65-F5344CB8AC3E}">
        <p14:creationId xmlns:p14="http://schemas.microsoft.com/office/powerpoint/2010/main" val="23791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172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3FAFB3F-48FF-4906-AD1B-CAEAAB7DF472}"/>
              </a:ext>
            </a:extLst>
          </p:cNvPr>
          <p:cNvSpPr txBox="1">
            <a:spLocks/>
          </p:cNvSpPr>
          <p:nvPr/>
        </p:nvSpPr>
        <p:spPr>
          <a:xfrm>
            <a:off x="304800" y="605895"/>
            <a:ext cx="3617990" cy="58711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3:21-22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9BB846-1713-4906-B133-590BB147C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544863"/>
              </p:ext>
            </p:extLst>
          </p:nvPr>
        </p:nvGraphicFramePr>
        <p:xfrm>
          <a:off x="3886200" y="381001"/>
          <a:ext cx="8668893" cy="632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5A225B-D3E0-46E7-9605-4A700E0405B3}"/>
              </a:ext>
            </a:extLst>
          </p:cNvPr>
          <p:cNvSpPr/>
          <p:nvPr/>
        </p:nvSpPr>
        <p:spPr>
          <a:xfrm>
            <a:off x="576318" y="2590800"/>
            <a:ext cx="2825816" cy="10900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Jesus was the spotless Lamb!</a:t>
            </a:r>
          </a:p>
        </p:txBody>
      </p:sp>
    </p:spTree>
    <p:extLst>
      <p:ext uri="{BB962C8B-B14F-4D97-AF65-F5344CB8AC3E}">
        <p14:creationId xmlns:p14="http://schemas.microsoft.com/office/powerpoint/2010/main" val="162242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474424"/>
            <a:ext cx="6840384" cy="5392976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000" baseline="30000"/>
              <a:t>13</a:t>
            </a:r>
            <a:r>
              <a:rPr lang="en-US" sz="2000"/>
              <a:t> Then Jesus came from Galilee to John at the Jordan, to be baptized by him. </a:t>
            </a:r>
            <a:r>
              <a:rPr lang="en-US" sz="2000" baseline="30000"/>
              <a:t>14</a:t>
            </a:r>
            <a:r>
              <a:rPr lang="en-US" sz="2000"/>
              <a:t> But John tried to stop him, saying, "I need to be baptized by you, and yet you come to me?" </a:t>
            </a:r>
            <a:r>
              <a:rPr lang="en-US" sz="2000" baseline="30000"/>
              <a:t>15</a:t>
            </a:r>
            <a:r>
              <a:rPr lang="en-US" sz="2000"/>
              <a:t> Jesus answered him, </a:t>
            </a:r>
            <a:r>
              <a:rPr lang="en-US" sz="2000">
                <a:solidFill>
                  <a:srgbClr val="FF0000"/>
                </a:solidFill>
              </a:rPr>
              <a:t>"Allow it for now, because this is the way for us to fulfill all righteousness."</a:t>
            </a:r>
            <a:r>
              <a:rPr lang="en-US" sz="2000"/>
              <a:t> Then John allowed him to be baptized.  </a:t>
            </a:r>
            <a:r>
              <a:rPr lang="en-US" sz="2000" baseline="30000"/>
              <a:t>16</a:t>
            </a:r>
            <a:r>
              <a:rPr lang="en-US" sz="2000"/>
              <a:t> When Jesus was baptized, he went up immediately from the water. The heavens suddenly opened for him, and he saw the Spirit of God descending like a dove and coming down on him. </a:t>
            </a:r>
            <a:r>
              <a:rPr lang="en-US" sz="2000" baseline="30000"/>
              <a:t>17</a:t>
            </a:r>
            <a:r>
              <a:rPr lang="en-US" sz="2000"/>
              <a:t> And a voice from heaven said: "This is my beloved Son, with whom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z="105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05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302F79-DBB0-4E6E-A118-C795E28D6A11}"/>
              </a:ext>
            </a:extLst>
          </p:cNvPr>
          <p:cNvSpPr txBox="1">
            <a:spLocks/>
          </p:cNvSpPr>
          <p:nvPr/>
        </p:nvSpPr>
        <p:spPr>
          <a:xfrm>
            <a:off x="304800" y="605895"/>
            <a:ext cx="3617990" cy="585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lang="en-US" sz="3600" cap="small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8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Jesus</a:t>
            </a:r>
            <a:br>
              <a:rPr lang="en-US" sz="48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br>
              <a:rPr lang="en-US" sz="34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endParaRPr lang="en-US" sz="320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br>
              <a:rPr lang="en-US" sz="3200" cap="small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endParaRPr lang="en-US" sz="3200" cap="small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tabLst>
                <a:tab pos="10747375" algn="r"/>
              </a:tabLst>
            </a:pPr>
            <a:r>
              <a:rPr lang="en-US" sz="3200" b="1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Matt 3:13-17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FDB545-3835-4092-8DB5-7830D5395E31}"/>
              </a:ext>
            </a:extLst>
          </p:cNvPr>
          <p:cNvSpPr/>
          <p:nvPr/>
        </p:nvSpPr>
        <p:spPr>
          <a:xfrm>
            <a:off x="576318" y="2590800"/>
            <a:ext cx="2825816" cy="10900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How did John respond when Jesus came to be baptized?</a:t>
            </a:r>
          </a:p>
        </p:txBody>
      </p:sp>
    </p:spTree>
    <p:extLst>
      <p:ext uri="{BB962C8B-B14F-4D97-AF65-F5344CB8AC3E}">
        <p14:creationId xmlns:p14="http://schemas.microsoft.com/office/powerpoint/2010/main" val="10362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016" y="474424"/>
            <a:ext cx="6840384" cy="5469176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7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alibri" panose="020F0502020204030204" pitchFamily="34" charset="0"/>
              <a:buNone/>
              <a:tabLst>
                <a:tab pos="461963" algn="l"/>
              </a:tabLst>
            </a:pP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Then Jesus came from Galilee to John at the Jordan, to be baptized by him. </a:t>
            </a:r>
            <a:r>
              <a:rPr lang="en-US" sz="2000" baseline="30000"/>
              <a:t>14</a:t>
            </a:r>
            <a:r>
              <a:rPr lang="en-US" sz="2000"/>
              <a:t> </a:t>
            </a:r>
            <a:r>
              <a:rPr lang="en-US" sz="20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But John tried to stop him, saying, "I need to be baptized by you, and yet you come to me?"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15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Jesus answered him, "Allow it for now, because this is the way for us to fulfill all righteousness." Then John allowed him to be baptized. 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16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When Jesus was baptized, he went up immediately from the water. The heavens suddenly opened for him, and he saw the Spirit of God descending like a dove and coming down on him. </a:t>
            </a:r>
            <a:r>
              <a:rPr lang="en-US" sz="2000" baseline="30000">
                <a:solidFill>
                  <a:schemeClr val="bg1">
                    <a:lumMod val="65000"/>
                  </a:schemeClr>
                </a:solidFill>
              </a:rPr>
              <a:t>17</a:t>
            </a:r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 And a voice from heaven said: "This is my beloved Son, with whom I am well-pleased."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3055" y="6459785"/>
            <a:ext cx="10894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Calibri" panose="020F0502020204030204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Calibri" panose="020F0502020204030204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302F79-DBB0-4E6E-A118-C795E28D6A11}"/>
              </a:ext>
            </a:extLst>
          </p:cNvPr>
          <p:cNvSpPr txBox="1">
            <a:spLocks/>
          </p:cNvSpPr>
          <p:nvPr/>
        </p:nvSpPr>
        <p:spPr>
          <a:xfrm>
            <a:off x="304800" y="605895"/>
            <a:ext cx="3617990" cy="58538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Baptism of</a:t>
            </a:r>
            <a:br>
              <a:rPr kumimoji="0" lang="en-US" sz="36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8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Jesus</a:t>
            </a:r>
            <a:br>
              <a:rPr kumimoji="0" lang="en-US" sz="48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br>
              <a:rPr kumimoji="0" lang="en-US" sz="34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br>
              <a:rPr kumimoji="0" lang="en-US" sz="3200" b="0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br>
              <a:rPr kumimoji="0" lang="en-US" sz="3200" b="0" i="0" u="none" strike="noStrike" kern="1200" cap="small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endParaRPr kumimoji="0" lang="en-US" sz="3200" b="0" i="0" u="none" strike="noStrike" kern="1200" cap="small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kumimoji="0" lang="en-US" sz="32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Matt 3:13-17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1A6B0-C1F8-4C0D-8789-3003451A006C}"/>
              </a:ext>
            </a:extLst>
          </p:cNvPr>
          <p:cNvCxnSpPr/>
          <p:nvPr/>
        </p:nvCxnSpPr>
        <p:spPr>
          <a:xfrm>
            <a:off x="7334864" y="1563328"/>
            <a:ext cx="25409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B747126-AB8D-47EB-8FF9-F2BEF0B37AAE}"/>
              </a:ext>
            </a:extLst>
          </p:cNvPr>
          <p:cNvSpPr/>
          <p:nvPr/>
        </p:nvSpPr>
        <p:spPr>
          <a:xfrm>
            <a:off x="561975" y="3886200"/>
            <a:ext cx="2825816" cy="762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Why did John try to stop Jesus?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C20262-CA3C-4DBE-9C0B-A1C8C269BAF9}"/>
              </a:ext>
            </a:extLst>
          </p:cNvPr>
          <p:cNvSpPr/>
          <p:nvPr/>
        </p:nvSpPr>
        <p:spPr>
          <a:xfrm>
            <a:off x="576318" y="2590800"/>
            <a:ext cx="2825816" cy="10900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Segoe UI Semibold" panose="020B0702040204020203" pitchFamily="34" charset="0"/>
                <a:cs typeface="Segoe UI Semibold" panose="020B0702040204020203" pitchFamily="34" charset="0"/>
              </a:rPr>
              <a:t>How did John respond when Jesus came to be baptized?</a:t>
            </a:r>
          </a:p>
        </p:txBody>
      </p:sp>
    </p:spTree>
    <p:extLst>
      <p:ext uri="{BB962C8B-B14F-4D97-AF65-F5344CB8AC3E}">
        <p14:creationId xmlns:p14="http://schemas.microsoft.com/office/powerpoint/2010/main" val="162406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710505"/>
      </a:dk2>
      <a:lt2>
        <a:srgbClr val="F2F2F2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Widescreen</PresentationFormat>
  <Paragraphs>135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Futura-Bold</vt:lpstr>
      <vt:lpstr>Papyrus</vt:lpstr>
      <vt:lpstr>Segoe UI</vt:lpstr>
      <vt:lpstr>Segoe UI Black</vt:lpstr>
      <vt:lpstr>Segoe UI Light</vt:lpstr>
      <vt:lpstr>Segoe UI Semibold</vt:lpstr>
      <vt:lpstr>Verdana</vt:lpstr>
      <vt:lpstr>Wingdings</vt:lpstr>
      <vt:lpstr>Retrospect</vt:lpstr>
      <vt:lpstr>PowerPoint Presentation</vt:lpstr>
      <vt:lpstr>What Do  All of These People Have in Common?</vt:lpstr>
      <vt:lpstr>PowerPoint Presentation</vt:lpstr>
      <vt:lpstr>The Baptism of Jesus     Luke 3:21-38 Matthew 3:13-17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Jesus’ Heavenly Commendation    "You are my beloved Son; with you I am well-pleased.“ </vt:lpstr>
      <vt:lpstr>PowerPoint Presentation</vt:lpstr>
      <vt:lpstr>The Temptation of Jesus     Luke 4:1-13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Glover</dc:creator>
  <cp:lastModifiedBy>Eric Glover</cp:lastModifiedBy>
  <cp:revision>1</cp:revision>
  <cp:lastPrinted>2019-01-06T12:39:40Z</cp:lastPrinted>
  <dcterms:created xsi:type="dcterms:W3CDTF">2019-01-05T19:33:21Z</dcterms:created>
  <dcterms:modified xsi:type="dcterms:W3CDTF">2019-01-12T13:52:32Z</dcterms:modified>
</cp:coreProperties>
</file>